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9" r:id="rId7"/>
    <p:sldId id="258" r:id="rId8"/>
  </p:sldIdLst>
  <p:sldSz cx="7556500" cy="10693400"/>
  <p:notesSz cx="9926638" cy="14355763"/>
  <p:embeddedFontLst>
    <p:embeddedFont>
      <p:font typeface="Bryndan Write" panose="020B0604020202020204" charset="0"/>
      <p:regular r:id="rId9"/>
    </p:embeddedFont>
    <p:embeddedFont>
      <p:font typeface="Chiller" panose="04020404031007020602" pitchFamily="82" charset="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BE3672-8DCA-44DE-9443-B3931057D260}" v="21" dt="2024-10-10T18:42:26.998"/>
    <p1510:client id="{AAB60630-8BF4-4631-B2B9-CEF97FD3931F}" v="1459" dt="2024-10-10T15:38:04.4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3186"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font" Target="fonts/font1.fntdata"/><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Bell (Parkside Primary School &amp; Beaconfields Primary School)" userId="S::rbell@parkside.staffs.sch.uk::e74a3314-801d-4c82-aa64-49557403f3bb" providerId="AD" clId="Web-{573DC081-A68C-4093-AA24-97BDEC1483BD}"/>
    <pc:docChg chg="modSld">
      <pc:chgData name="Rebecca Bell (Parkside Primary School &amp; Beaconfields Primary School)" userId="S::rbell@parkside.staffs.sch.uk::e74a3314-801d-4c82-aa64-49557403f3bb" providerId="AD" clId="Web-{573DC081-A68C-4093-AA24-97BDEC1483BD}" dt="2024-10-03T14:07:39.291" v="4" actId="20577"/>
      <pc:docMkLst>
        <pc:docMk/>
      </pc:docMkLst>
      <pc:sldChg chg="modSp">
        <pc:chgData name="Rebecca Bell (Parkside Primary School &amp; Beaconfields Primary School)" userId="S::rbell@parkside.staffs.sch.uk::e74a3314-801d-4c82-aa64-49557403f3bb" providerId="AD" clId="Web-{573DC081-A68C-4093-AA24-97BDEC1483BD}" dt="2024-10-03T14:07:39.291" v="4" actId="20577"/>
        <pc:sldMkLst>
          <pc:docMk/>
          <pc:sldMk cId="0" sldId="257"/>
        </pc:sldMkLst>
        <pc:spChg chg="mod">
          <ac:chgData name="Rebecca Bell (Parkside Primary School &amp; Beaconfields Primary School)" userId="S::rbell@parkside.staffs.sch.uk::e74a3314-801d-4c82-aa64-49557403f3bb" providerId="AD" clId="Web-{573DC081-A68C-4093-AA24-97BDEC1483BD}" dt="2024-10-03T14:07:39.291" v="4" actId="20577"/>
          <ac:spMkLst>
            <pc:docMk/>
            <pc:sldMk cId="0" sldId="257"/>
            <ac:spMk id="13" creationId="{00000000-0000-0000-0000-000000000000}"/>
          </ac:spMkLst>
        </pc:spChg>
      </pc:sldChg>
    </pc:docChg>
  </pc:docChgLst>
  <pc:docChgLst>
    <pc:chgData name="Ruth Gee (Beaconfields Primary School)" userId="72f02605-4abe-4fc2-ab99-1cb28f9aa140" providerId="ADAL" clId="{31871C3B-81C4-46BA-BCD6-2B915A6CCD0E}"/>
    <pc:docChg chg="undo custSel delSld modSld">
      <pc:chgData name="Ruth Gee (Beaconfields Primary School)" userId="72f02605-4abe-4fc2-ab99-1cb28f9aa140" providerId="ADAL" clId="{31871C3B-81C4-46BA-BCD6-2B915A6CCD0E}" dt="2024-10-04T15:10:01.498" v="912" actId="2696"/>
      <pc:docMkLst>
        <pc:docMk/>
      </pc:docMkLst>
      <pc:sldChg chg="modSp mod">
        <pc:chgData name="Ruth Gee (Beaconfields Primary School)" userId="72f02605-4abe-4fc2-ab99-1cb28f9aa140" providerId="ADAL" clId="{31871C3B-81C4-46BA-BCD6-2B915A6CCD0E}" dt="2024-10-03T10:40:15.891" v="118" actId="207"/>
        <pc:sldMkLst>
          <pc:docMk/>
          <pc:sldMk cId="0" sldId="256"/>
        </pc:sldMkLst>
        <pc:spChg chg="mod">
          <ac:chgData name="Ruth Gee (Beaconfields Primary School)" userId="72f02605-4abe-4fc2-ab99-1cb28f9aa140" providerId="ADAL" clId="{31871C3B-81C4-46BA-BCD6-2B915A6CCD0E}" dt="2024-10-03T10:40:15.891" v="118" actId="207"/>
          <ac:spMkLst>
            <pc:docMk/>
            <pc:sldMk cId="0" sldId="256"/>
            <ac:spMk id="10" creationId="{00000000-0000-0000-0000-000000000000}"/>
          </ac:spMkLst>
        </pc:spChg>
      </pc:sldChg>
      <pc:sldChg chg="modSp mod">
        <pc:chgData name="Ruth Gee (Beaconfields Primary School)" userId="72f02605-4abe-4fc2-ab99-1cb28f9aa140" providerId="ADAL" clId="{31871C3B-81C4-46BA-BCD6-2B915A6CCD0E}" dt="2024-10-04T14:35:04.732" v="911" actId="20577"/>
        <pc:sldMkLst>
          <pc:docMk/>
          <pc:sldMk cId="0" sldId="257"/>
        </pc:sldMkLst>
        <pc:spChg chg="mod">
          <ac:chgData name="Ruth Gee (Beaconfields Primary School)" userId="72f02605-4abe-4fc2-ab99-1cb28f9aa140" providerId="ADAL" clId="{31871C3B-81C4-46BA-BCD6-2B915A6CCD0E}" dt="2024-10-04T14:30:41.840" v="816" actId="1035"/>
          <ac:spMkLst>
            <pc:docMk/>
            <pc:sldMk cId="0" sldId="257"/>
            <ac:spMk id="6" creationId="{00000000-0000-0000-0000-000000000000}"/>
          </ac:spMkLst>
        </pc:spChg>
        <pc:spChg chg="mod">
          <ac:chgData name="Ruth Gee (Beaconfields Primary School)" userId="72f02605-4abe-4fc2-ab99-1cb28f9aa140" providerId="ADAL" clId="{31871C3B-81C4-46BA-BCD6-2B915A6CCD0E}" dt="2024-10-04T14:26:34.311" v="717" actId="1076"/>
          <ac:spMkLst>
            <pc:docMk/>
            <pc:sldMk cId="0" sldId="257"/>
            <ac:spMk id="9" creationId="{00000000-0000-0000-0000-000000000000}"/>
          </ac:spMkLst>
        </pc:spChg>
        <pc:spChg chg="mod">
          <ac:chgData name="Ruth Gee (Beaconfields Primary School)" userId="72f02605-4abe-4fc2-ab99-1cb28f9aa140" providerId="ADAL" clId="{31871C3B-81C4-46BA-BCD6-2B915A6CCD0E}" dt="2024-10-03T10:42:24.552" v="343" actId="1038"/>
          <ac:spMkLst>
            <pc:docMk/>
            <pc:sldMk cId="0" sldId="257"/>
            <ac:spMk id="12" creationId="{00000000-0000-0000-0000-000000000000}"/>
          </ac:spMkLst>
        </pc:spChg>
        <pc:spChg chg="mod">
          <ac:chgData name="Ruth Gee (Beaconfields Primary School)" userId="72f02605-4abe-4fc2-ab99-1cb28f9aa140" providerId="ADAL" clId="{31871C3B-81C4-46BA-BCD6-2B915A6CCD0E}" dt="2024-10-04T14:35:04.732" v="911" actId="20577"/>
          <ac:spMkLst>
            <pc:docMk/>
            <pc:sldMk cId="0" sldId="257"/>
            <ac:spMk id="13" creationId="{00000000-0000-0000-0000-000000000000}"/>
          </ac:spMkLst>
        </pc:spChg>
        <pc:spChg chg="mod">
          <ac:chgData name="Ruth Gee (Beaconfields Primary School)" userId="72f02605-4abe-4fc2-ab99-1cb28f9aa140" providerId="ADAL" clId="{31871C3B-81C4-46BA-BCD6-2B915A6CCD0E}" dt="2024-10-04T14:28:45.722" v="803" actId="20577"/>
          <ac:spMkLst>
            <pc:docMk/>
            <pc:sldMk cId="0" sldId="257"/>
            <ac:spMk id="14" creationId="{F684962E-C667-0C29-2566-E7E645825079}"/>
          </ac:spMkLst>
        </pc:spChg>
        <pc:spChg chg="mod">
          <ac:chgData name="Ruth Gee (Beaconfields Primary School)" userId="72f02605-4abe-4fc2-ab99-1cb28f9aa140" providerId="ADAL" clId="{31871C3B-81C4-46BA-BCD6-2B915A6CCD0E}" dt="2024-10-04T14:27:34.698" v="775" actId="6549"/>
          <ac:spMkLst>
            <pc:docMk/>
            <pc:sldMk cId="0" sldId="257"/>
            <ac:spMk id="20" creationId="{8643B510-D6F4-6209-8AC9-D35B68F0512F}"/>
          </ac:spMkLst>
        </pc:spChg>
        <pc:spChg chg="mod">
          <ac:chgData name="Ruth Gee (Beaconfields Primary School)" userId="72f02605-4abe-4fc2-ab99-1cb28f9aa140" providerId="ADAL" clId="{31871C3B-81C4-46BA-BCD6-2B915A6CCD0E}" dt="2024-10-03T14:08:44.439" v="420" actId="255"/>
          <ac:spMkLst>
            <pc:docMk/>
            <pc:sldMk cId="0" sldId="257"/>
            <ac:spMk id="23" creationId="{6763618B-6FBB-A1DE-9E71-CE27B5126D35}"/>
          </ac:spMkLst>
        </pc:spChg>
        <pc:grpChg chg="mod">
          <ac:chgData name="Ruth Gee (Beaconfields Primary School)" userId="72f02605-4abe-4fc2-ab99-1cb28f9aa140" providerId="ADAL" clId="{31871C3B-81C4-46BA-BCD6-2B915A6CCD0E}" dt="2024-10-04T14:25:17.382" v="709" actId="1076"/>
          <ac:grpSpMkLst>
            <pc:docMk/>
            <pc:sldMk cId="0" sldId="257"/>
            <ac:grpSpMk id="2" creationId="{00000000-0000-0000-0000-000000000000}"/>
          </ac:grpSpMkLst>
        </pc:grpChg>
        <pc:grpChg chg="mod">
          <ac:chgData name="Ruth Gee (Beaconfields Primary School)" userId="72f02605-4abe-4fc2-ab99-1cb28f9aa140" providerId="ADAL" clId="{31871C3B-81C4-46BA-BCD6-2B915A6CCD0E}" dt="2024-10-04T14:30:41.840" v="816" actId="1035"/>
          <ac:grpSpMkLst>
            <pc:docMk/>
            <pc:sldMk cId="0" sldId="257"/>
            <ac:grpSpMk id="5" creationId="{00000000-0000-0000-0000-000000000000}"/>
          </ac:grpSpMkLst>
        </pc:grpChg>
        <pc:picChg chg="mod">
          <ac:chgData name="Ruth Gee (Beaconfields Primary School)" userId="72f02605-4abe-4fc2-ab99-1cb28f9aa140" providerId="ADAL" clId="{31871C3B-81C4-46BA-BCD6-2B915A6CCD0E}" dt="2024-10-04T14:30:41.840" v="816" actId="1035"/>
          <ac:picMkLst>
            <pc:docMk/>
            <pc:sldMk cId="0" sldId="257"/>
            <ac:picMk id="16" creationId="{C0B3BE0B-64F6-5A6A-0BC3-1D5A19F7B72D}"/>
          </ac:picMkLst>
        </pc:picChg>
        <pc:picChg chg="mod">
          <ac:chgData name="Ruth Gee (Beaconfields Primary School)" userId="72f02605-4abe-4fc2-ab99-1cb28f9aa140" providerId="ADAL" clId="{31871C3B-81C4-46BA-BCD6-2B915A6CCD0E}" dt="2024-10-04T14:30:41.840" v="816" actId="1035"/>
          <ac:picMkLst>
            <pc:docMk/>
            <pc:sldMk cId="0" sldId="257"/>
            <ac:picMk id="18" creationId="{0A39ECBC-0115-E436-3A51-66F96B2881F6}"/>
          </ac:picMkLst>
        </pc:picChg>
        <pc:picChg chg="mod">
          <ac:chgData name="Ruth Gee (Beaconfields Primary School)" userId="72f02605-4abe-4fc2-ab99-1cb28f9aa140" providerId="ADAL" clId="{31871C3B-81C4-46BA-BCD6-2B915A6CCD0E}" dt="2024-10-04T14:22:07.097" v="656" actId="1076"/>
          <ac:picMkLst>
            <pc:docMk/>
            <pc:sldMk cId="0" sldId="257"/>
            <ac:picMk id="1030" creationId="{0738B0A9-0587-A48B-4C90-6E2AC7E657F8}"/>
          </ac:picMkLst>
        </pc:picChg>
      </pc:sldChg>
      <pc:sldChg chg="modSp mod">
        <pc:chgData name="Ruth Gee (Beaconfields Primary School)" userId="72f02605-4abe-4fc2-ab99-1cb28f9aa140" providerId="ADAL" clId="{31871C3B-81C4-46BA-BCD6-2B915A6CCD0E}" dt="2024-10-04T14:33:14.931" v="870" actId="1076"/>
        <pc:sldMkLst>
          <pc:docMk/>
          <pc:sldMk cId="2505734388" sldId="259"/>
        </pc:sldMkLst>
        <pc:spChg chg="mod">
          <ac:chgData name="Ruth Gee (Beaconfields Primary School)" userId="72f02605-4abe-4fc2-ab99-1cb28f9aa140" providerId="ADAL" clId="{31871C3B-81C4-46BA-BCD6-2B915A6CCD0E}" dt="2024-10-04T14:33:14.931" v="870" actId="1076"/>
          <ac:spMkLst>
            <pc:docMk/>
            <pc:sldMk cId="2505734388" sldId="259"/>
            <ac:spMk id="9" creationId="{00000000-0000-0000-0000-000000000000}"/>
          </ac:spMkLst>
        </pc:spChg>
        <pc:spChg chg="mod">
          <ac:chgData name="Ruth Gee (Beaconfields Primary School)" userId="72f02605-4abe-4fc2-ab99-1cb28f9aa140" providerId="ADAL" clId="{31871C3B-81C4-46BA-BCD6-2B915A6CCD0E}" dt="2024-10-04T14:32:34.548" v="865" actId="20577"/>
          <ac:spMkLst>
            <pc:docMk/>
            <pc:sldMk cId="2505734388" sldId="259"/>
            <ac:spMk id="14" creationId="{87593427-2FB1-BE43-812D-794E7B8862D3}"/>
          </ac:spMkLst>
        </pc:spChg>
        <pc:spChg chg="mod">
          <ac:chgData name="Ruth Gee (Beaconfields Primary School)" userId="72f02605-4abe-4fc2-ab99-1cb28f9aa140" providerId="ADAL" clId="{31871C3B-81C4-46BA-BCD6-2B915A6CCD0E}" dt="2024-10-04T14:32:54.620" v="867" actId="1076"/>
          <ac:spMkLst>
            <pc:docMk/>
            <pc:sldMk cId="2505734388" sldId="259"/>
            <ac:spMk id="25" creationId="{07D999D5-421C-14D7-18E7-F312DCEA2F3A}"/>
          </ac:spMkLst>
        </pc:spChg>
        <pc:picChg chg="mod">
          <ac:chgData name="Ruth Gee (Beaconfields Primary School)" userId="72f02605-4abe-4fc2-ab99-1cb28f9aa140" providerId="ADAL" clId="{31871C3B-81C4-46BA-BCD6-2B915A6CCD0E}" dt="2024-10-04T14:32:48.343" v="866" actId="1076"/>
          <ac:picMkLst>
            <pc:docMk/>
            <pc:sldMk cId="2505734388" sldId="259"/>
            <ac:picMk id="24" creationId="{84C6335A-6394-665D-39EB-4718D390242F}"/>
          </ac:picMkLst>
        </pc:picChg>
      </pc:sldChg>
      <pc:sldChg chg="del">
        <pc:chgData name="Ruth Gee (Beaconfields Primary School)" userId="72f02605-4abe-4fc2-ab99-1cb28f9aa140" providerId="ADAL" clId="{31871C3B-81C4-46BA-BCD6-2B915A6CCD0E}" dt="2024-10-04T15:10:01.498" v="912" actId="2696"/>
        <pc:sldMkLst>
          <pc:docMk/>
          <pc:sldMk cId="3955630523" sldId="260"/>
        </pc:sldMkLst>
      </pc:sldChg>
    </pc:docChg>
  </pc:docChgLst>
  <pc:docChgLst>
    <pc:chgData name="Jenni Harratt (Beaconfields Primary School)" userId="0b2f1340-eb1b-4895-965b-9d80060b6432" providerId="ADAL" clId="{97BE3672-8DCA-44DE-9443-B3931057D260}"/>
    <pc:docChg chg="undo custSel addSld modSld">
      <pc:chgData name="Jenni Harratt (Beaconfields Primary School)" userId="0b2f1340-eb1b-4895-965b-9d80060b6432" providerId="ADAL" clId="{97BE3672-8DCA-44DE-9443-B3931057D260}" dt="2024-10-10T18:50:07.098" v="3827" actId="33524"/>
      <pc:docMkLst>
        <pc:docMk/>
      </pc:docMkLst>
      <pc:sldChg chg="modSp mod">
        <pc:chgData name="Jenni Harratt (Beaconfields Primary School)" userId="0b2f1340-eb1b-4895-965b-9d80060b6432" providerId="ADAL" clId="{97BE3672-8DCA-44DE-9443-B3931057D260}" dt="2024-10-10T18:49:02.294" v="3824" actId="20577"/>
        <pc:sldMkLst>
          <pc:docMk/>
          <pc:sldMk cId="0" sldId="256"/>
        </pc:sldMkLst>
        <pc:spChg chg="mod">
          <ac:chgData name="Jenni Harratt (Beaconfields Primary School)" userId="0b2f1340-eb1b-4895-965b-9d80060b6432" providerId="ADAL" clId="{97BE3672-8DCA-44DE-9443-B3931057D260}" dt="2024-10-10T18:49:02.294" v="3824" actId="20577"/>
          <ac:spMkLst>
            <pc:docMk/>
            <pc:sldMk cId="0" sldId="256"/>
            <ac:spMk id="9" creationId="{00000000-0000-0000-0000-000000000000}"/>
          </ac:spMkLst>
        </pc:spChg>
        <pc:spChg chg="mod">
          <ac:chgData name="Jenni Harratt (Beaconfields Primary School)" userId="0b2f1340-eb1b-4895-965b-9d80060b6432" providerId="ADAL" clId="{97BE3672-8DCA-44DE-9443-B3931057D260}" dt="2024-10-10T18:48:42.677" v="3822" actId="20577"/>
          <ac:spMkLst>
            <pc:docMk/>
            <pc:sldMk cId="0" sldId="256"/>
            <ac:spMk id="10" creationId="{00000000-0000-0000-0000-000000000000}"/>
          </ac:spMkLst>
        </pc:spChg>
        <pc:spChg chg="mod">
          <ac:chgData name="Jenni Harratt (Beaconfields Primary School)" userId="0b2f1340-eb1b-4895-965b-9d80060b6432" providerId="ADAL" clId="{97BE3672-8DCA-44DE-9443-B3931057D260}" dt="2024-10-02T21:31:35.974" v="1297" actId="1076"/>
          <ac:spMkLst>
            <pc:docMk/>
            <pc:sldMk cId="0" sldId="256"/>
            <ac:spMk id="13" creationId="{4F964B01-AC2D-ADD5-348E-C9587664A597}"/>
          </ac:spMkLst>
        </pc:spChg>
      </pc:sldChg>
      <pc:sldChg chg="addSp delSp modSp mod">
        <pc:chgData name="Jenni Harratt (Beaconfields Primary School)" userId="0b2f1340-eb1b-4895-965b-9d80060b6432" providerId="ADAL" clId="{97BE3672-8DCA-44DE-9443-B3931057D260}" dt="2024-10-10T18:50:07.098" v="3827" actId="33524"/>
        <pc:sldMkLst>
          <pc:docMk/>
          <pc:sldMk cId="0" sldId="257"/>
        </pc:sldMkLst>
        <pc:spChg chg="mod">
          <ac:chgData name="Jenni Harratt (Beaconfields Primary School)" userId="0b2f1340-eb1b-4895-965b-9d80060b6432" providerId="ADAL" clId="{97BE3672-8DCA-44DE-9443-B3931057D260}" dt="2024-10-02T21:45:04.536" v="1840" actId="20577"/>
          <ac:spMkLst>
            <pc:docMk/>
            <pc:sldMk cId="0" sldId="257"/>
            <ac:spMk id="6" creationId="{00000000-0000-0000-0000-000000000000}"/>
          </ac:spMkLst>
        </pc:spChg>
        <pc:spChg chg="mod">
          <ac:chgData name="Jenni Harratt (Beaconfields Primary School)" userId="0b2f1340-eb1b-4895-965b-9d80060b6432" providerId="ADAL" clId="{97BE3672-8DCA-44DE-9443-B3931057D260}" dt="2024-10-10T18:46:07.191" v="3744" actId="1076"/>
          <ac:spMkLst>
            <pc:docMk/>
            <pc:sldMk cId="0" sldId="257"/>
            <ac:spMk id="9" creationId="{00000000-0000-0000-0000-000000000000}"/>
          </ac:spMkLst>
        </pc:spChg>
        <pc:spChg chg="mod ord">
          <ac:chgData name="Jenni Harratt (Beaconfields Primary School)" userId="0b2f1340-eb1b-4895-965b-9d80060b6432" providerId="ADAL" clId="{97BE3672-8DCA-44DE-9443-B3931057D260}" dt="2024-10-02T21:42:29.234" v="1810" actId="1076"/>
          <ac:spMkLst>
            <pc:docMk/>
            <pc:sldMk cId="0" sldId="257"/>
            <ac:spMk id="11" creationId="{00000000-0000-0000-0000-000000000000}"/>
          </ac:spMkLst>
        </pc:spChg>
        <pc:spChg chg="mod">
          <ac:chgData name="Jenni Harratt (Beaconfields Primary School)" userId="0b2f1340-eb1b-4895-965b-9d80060b6432" providerId="ADAL" clId="{97BE3672-8DCA-44DE-9443-B3931057D260}" dt="2024-10-10T18:49:45.457" v="3826" actId="1076"/>
          <ac:spMkLst>
            <pc:docMk/>
            <pc:sldMk cId="0" sldId="257"/>
            <ac:spMk id="12" creationId="{00000000-0000-0000-0000-000000000000}"/>
          </ac:spMkLst>
        </pc:spChg>
        <pc:spChg chg="add mod">
          <ac:chgData name="Jenni Harratt (Beaconfields Primary School)" userId="0b2f1340-eb1b-4895-965b-9d80060b6432" providerId="ADAL" clId="{97BE3672-8DCA-44DE-9443-B3931057D260}" dt="2024-10-04T11:15:11.773" v="2013" actId="20577"/>
          <ac:spMkLst>
            <pc:docMk/>
            <pc:sldMk cId="0" sldId="257"/>
            <ac:spMk id="14" creationId="{F684962E-C667-0C29-2566-E7E645825079}"/>
          </ac:spMkLst>
        </pc:spChg>
        <pc:spChg chg="del mod">
          <ac:chgData name="Jenni Harratt (Beaconfields Primary School)" userId="0b2f1340-eb1b-4895-965b-9d80060b6432" providerId="ADAL" clId="{97BE3672-8DCA-44DE-9443-B3931057D260}" dt="2024-10-02T21:35:51.573" v="1685" actId="478"/>
          <ac:spMkLst>
            <pc:docMk/>
            <pc:sldMk cId="0" sldId="257"/>
            <ac:spMk id="15" creationId="{4327758C-EC66-3A17-367A-0EE57D771F3D}"/>
          </ac:spMkLst>
        </pc:spChg>
        <pc:spChg chg="mod">
          <ac:chgData name="Jenni Harratt (Beaconfields Primary School)" userId="0b2f1340-eb1b-4895-965b-9d80060b6432" providerId="ADAL" clId="{97BE3672-8DCA-44DE-9443-B3931057D260}" dt="2024-10-10T18:50:07.098" v="3827" actId="33524"/>
          <ac:spMkLst>
            <pc:docMk/>
            <pc:sldMk cId="0" sldId="257"/>
            <ac:spMk id="15" creationId="{E3BC4F79-37EA-5265-352C-ED9BB69D3250}"/>
          </ac:spMkLst>
        </pc:spChg>
        <pc:spChg chg="mod">
          <ac:chgData name="Jenni Harratt (Beaconfields Primary School)" userId="0b2f1340-eb1b-4895-965b-9d80060b6432" providerId="ADAL" clId="{97BE3672-8DCA-44DE-9443-B3931057D260}" dt="2024-10-10T18:46:16.319" v="3745" actId="122"/>
          <ac:spMkLst>
            <pc:docMk/>
            <pc:sldMk cId="0" sldId="257"/>
            <ac:spMk id="20" creationId="{8643B510-D6F4-6209-8AC9-D35B68F0512F}"/>
          </ac:spMkLst>
        </pc:spChg>
        <pc:spChg chg="mod">
          <ac:chgData name="Jenni Harratt (Beaconfields Primary School)" userId="0b2f1340-eb1b-4895-965b-9d80060b6432" providerId="ADAL" clId="{97BE3672-8DCA-44DE-9443-B3931057D260}" dt="2024-10-04T11:14:43.135" v="2002" actId="20577"/>
          <ac:spMkLst>
            <pc:docMk/>
            <pc:sldMk cId="0" sldId="257"/>
            <ac:spMk id="23" creationId="{6763618B-6FBB-A1DE-9E71-CE27B5126D35}"/>
          </ac:spMkLst>
        </pc:spChg>
        <pc:grpChg chg="add del mod ord">
          <ac:chgData name="Jenni Harratt (Beaconfields Primary School)" userId="0b2f1340-eb1b-4895-965b-9d80060b6432" providerId="ADAL" clId="{97BE3672-8DCA-44DE-9443-B3931057D260}" dt="2024-10-02T21:42:40.382" v="1813" actId="14100"/>
          <ac:grpSpMkLst>
            <pc:docMk/>
            <pc:sldMk cId="0" sldId="257"/>
            <ac:grpSpMk id="5" creationId="{00000000-0000-0000-0000-000000000000}"/>
          </ac:grpSpMkLst>
        </pc:grpChg>
        <pc:picChg chg="add mod">
          <ac:chgData name="Jenni Harratt (Beaconfields Primary School)" userId="0b2f1340-eb1b-4895-965b-9d80060b6432" providerId="ADAL" clId="{97BE3672-8DCA-44DE-9443-B3931057D260}" dt="2024-10-02T21:42:36.709" v="1812" actId="1076"/>
          <ac:picMkLst>
            <pc:docMk/>
            <pc:sldMk cId="0" sldId="257"/>
            <ac:picMk id="16" creationId="{C0B3BE0B-64F6-5A6A-0BC3-1D5A19F7B72D}"/>
          </ac:picMkLst>
        </pc:picChg>
        <pc:picChg chg="del">
          <ac:chgData name="Jenni Harratt (Beaconfields Primary School)" userId="0b2f1340-eb1b-4895-965b-9d80060b6432" providerId="ADAL" clId="{97BE3672-8DCA-44DE-9443-B3931057D260}" dt="2024-10-02T21:32:13.578" v="1298" actId="478"/>
          <ac:picMkLst>
            <pc:docMk/>
            <pc:sldMk cId="0" sldId="257"/>
            <ac:picMk id="17" creationId="{B881C1DA-281D-3E10-EEC9-D12789AC29B2}"/>
          </ac:picMkLst>
        </pc:picChg>
        <pc:picChg chg="add mod">
          <ac:chgData name="Jenni Harratt (Beaconfields Primary School)" userId="0b2f1340-eb1b-4895-965b-9d80060b6432" providerId="ADAL" clId="{97BE3672-8DCA-44DE-9443-B3931057D260}" dt="2024-10-02T21:44:55.553" v="1832" actId="166"/>
          <ac:picMkLst>
            <pc:docMk/>
            <pc:sldMk cId="0" sldId="257"/>
            <ac:picMk id="18" creationId="{0A39ECBC-0115-E436-3A51-66F96B2881F6}"/>
          </ac:picMkLst>
        </pc:picChg>
        <pc:picChg chg="del">
          <ac:chgData name="Jenni Harratt (Beaconfields Primary School)" userId="0b2f1340-eb1b-4895-965b-9d80060b6432" providerId="ADAL" clId="{97BE3672-8DCA-44DE-9443-B3931057D260}" dt="2024-10-02T21:32:15.055" v="1299" actId="478"/>
          <ac:picMkLst>
            <pc:docMk/>
            <pc:sldMk cId="0" sldId="257"/>
            <ac:picMk id="19" creationId="{E8B383AE-8382-5D14-CBD3-64A9A56B11F1}"/>
          </ac:picMkLst>
        </pc:picChg>
        <pc:picChg chg="add del mod">
          <ac:chgData name="Jenni Harratt (Beaconfields Primary School)" userId="0b2f1340-eb1b-4895-965b-9d80060b6432" providerId="ADAL" clId="{97BE3672-8DCA-44DE-9443-B3931057D260}" dt="2024-10-04T11:12:52.740" v="1981" actId="478"/>
          <ac:picMkLst>
            <pc:docMk/>
            <pc:sldMk cId="0" sldId="257"/>
            <ac:picMk id="1026" creationId="{5AC0CCA7-ACF4-7F40-E232-5EE758D717EC}"/>
          </ac:picMkLst>
        </pc:picChg>
        <pc:picChg chg="add del mod">
          <ac:chgData name="Jenni Harratt (Beaconfields Primary School)" userId="0b2f1340-eb1b-4895-965b-9d80060b6432" providerId="ADAL" clId="{97BE3672-8DCA-44DE-9443-B3931057D260}" dt="2024-10-02T21:44:09.027" v="1824" actId="21"/>
          <ac:picMkLst>
            <pc:docMk/>
            <pc:sldMk cId="0" sldId="257"/>
            <ac:picMk id="1026" creationId="{8C8E8AC2-64CE-C38F-084E-FB406558E7F2}"/>
          </ac:picMkLst>
        </pc:picChg>
        <pc:picChg chg="add del mod">
          <ac:chgData name="Jenni Harratt (Beaconfields Primary School)" userId="0b2f1340-eb1b-4895-965b-9d80060b6432" providerId="ADAL" clId="{97BE3672-8DCA-44DE-9443-B3931057D260}" dt="2024-10-04T11:12:26.063" v="1976" actId="478"/>
          <ac:picMkLst>
            <pc:docMk/>
            <pc:sldMk cId="0" sldId="257"/>
            <ac:picMk id="1028" creationId="{D5F46C8C-3832-B492-D8F6-2F5F80BF9EF7}"/>
          </ac:picMkLst>
        </pc:picChg>
        <pc:picChg chg="add mod">
          <ac:chgData name="Jenni Harratt (Beaconfields Primary School)" userId="0b2f1340-eb1b-4895-965b-9d80060b6432" providerId="ADAL" clId="{97BE3672-8DCA-44DE-9443-B3931057D260}" dt="2024-10-04T11:14:59.665" v="2006" actId="1076"/>
          <ac:picMkLst>
            <pc:docMk/>
            <pc:sldMk cId="0" sldId="257"/>
            <ac:picMk id="1030" creationId="{0738B0A9-0587-A48B-4C90-6E2AC7E657F8}"/>
          </ac:picMkLst>
        </pc:picChg>
      </pc:sldChg>
      <pc:sldChg chg="addSp delSp modSp mod">
        <pc:chgData name="Jenni Harratt (Beaconfields Primary School)" userId="0b2f1340-eb1b-4895-965b-9d80060b6432" providerId="ADAL" clId="{97BE3672-8DCA-44DE-9443-B3931057D260}" dt="2024-10-10T18:46:53.890" v="3748" actId="313"/>
        <pc:sldMkLst>
          <pc:docMk/>
          <pc:sldMk cId="2505734388" sldId="259"/>
        </pc:sldMkLst>
        <pc:spChg chg="del mod topLvl">
          <ac:chgData name="Jenni Harratt (Beaconfields Primary School)" userId="0b2f1340-eb1b-4895-965b-9d80060b6432" providerId="ADAL" clId="{97BE3672-8DCA-44DE-9443-B3931057D260}" dt="2024-10-10T18:36:54.031" v="3600" actId="478"/>
          <ac:spMkLst>
            <pc:docMk/>
            <pc:sldMk cId="2505734388" sldId="259"/>
            <ac:spMk id="3" creationId="{00000000-0000-0000-0000-000000000000}"/>
          </ac:spMkLst>
        </pc:spChg>
        <pc:spChg chg="del mod topLvl">
          <ac:chgData name="Jenni Harratt (Beaconfields Primary School)" userId="0b2f1340-eb1b-4895-965b-9d80060b6432" providerId="ADAL" clId="{97BE3672-8DCA-44DE-9443-B3931057D260}" dt="2024-10-10T18:40:53.517" v="3735" actId="21"/>
          <ac:spMkLst>
            <pc:docMk/>
            <pc:sldMk cId="2505734388" sldId="259"/>
            <ac:spMk id="4" creationId="{00000000-0000-0000-0000-000000000000}"/>
          </ac:spMkLst>
        </pc:spChg>
        <pc:spChg chg="ord">
          <ac:chgData name="Jenni Harratt (Beaconfields Primary School)" userId="0b2f1340-eb1b-4895-965b-9d80060b6432" providerId="ADAL" clId="{97BE3672-8DCA-44DE-9443-B3931057D260}" dt="2024-10-10T18:40:49.838" v="3734" actId="167"/>
          <ac:spMkLst>
            <pc:docMk/>
            <pc:sldMk cId="2505734388" sldId="259"/>
            <ac:spMk id="10" creationId="{00000000-0000-0000-0000-000000000000}"/>
          </ac:spMkLst>
        </pc:spChg>
        <pc:spChg chg="add mod">
          <ac:chgData name="Jenni Harratt (Beaconfields Primary School)" userId="0b2f1340-eb1b-4895-965b-9d80060b6432" providerId="ADAL" clId="{97BE3672-8DCA-44DE-9443-B3931057D260}" dt="2024-10-10T18:46:53.890" v="3748" actId="313"/>
          <ac:spMkLst>
            <pc:docMk/>
            <pc:sldMk cId="2505734388" sldId="259"/>
            <ac:spMk id="12" creationId="{B9E70815-27CF-8FD2-96C6-7D2720A37105}"/>
          </ac:spMkLst>
        </pc:spChg>
        <pc:spChg chg="add mod">
          <ac:chgData name="Jenni Harratt (Beaconfields Primary School)" userId="0b2f1340-eb1b-4895-965b-9d80060b6432" providerId="ADAL" clId="{97BE3672-8DCA-44DE-9443-B3931057D260}" dt="2024-10-10T18:41:03.533" v="3737" actId="1076"/>
          <ac:spMkLst>
            <pc:docMk/>
            <pc:sldMk cId="2505734388" sldId="259"/>
            <ac:spMk id="13" creationId="{363183EE-5D77-5DDC-2CE6-902BA181158F}"/>
          </ac:spMkLst>
        </pc:spChg>
        <pc:spChg chg="mod">
          <ac:chgData name="Jenni Harratt (Beaconfields Primary School)" userId="0b2f1340-eb1b-4895-965b-9d80060b6432" providerId="ADAL" clId="{97BE3672-8DCA-44DE-9443-B3931057D260}" dt="2024-10-10T18:46:36.882" v="3746" actId="207"/>
          <ac:spMkLst>
            <pc:docMk/>
            <pc:sldMk cId="2505734388" sldId="259"/>
            <ac:spMk id="14" creationId="{87593427-2FB1-BE43-812D-794E7B8862D3}"/>
          </ac:spMkLst>
        </pc:spChg>
        <pc:spChg chg="del mod">
          <ac:chgData name="Jenni Harratt (Beaconfields Primary School)" userId="0b2f1340-eb1b-4895-965b-9d80060b6432" providerId="ADAL" clId="{97BE3672-8DCA-44DE-9443-B3931057D260}" dt="2024-10-10T16:36:37.839" v="2017" actId="21"/>
          <ac:spMkLst>
            <pc:docMk/>
            <pc:sldMk cId="2505734388" sldId="259"/>
            <ac:spMk id="18" creationId="{1155B3AD-3FB0-BEAE-F930-78B194395F52}"/>
          </ac:spMkLst>
        </pc:spChg>
        <pc:spChg chg="mod">
          <ac:chgData name="Jenni Harratt (Beaconfields Primary School)" userId="0b2f1340-eb1b-4895-965b-9d80060b6432" providerId="ADAL" clId="{97BE3672-8DCA-44DE-9443-B3931057D260}" dt="2024-10-10T18:46:46.134" v="3747" actId="207"/>
          <ac:spMkLst>
            <pc:docMk/>
            <pc:sldMk cId="2505734388" sldId="259"/>
            <ac:spMk id="25" creationId="{07D999D5-421C-14D7-18E7-F312DCEA2F3A}"/>
          </ac:spMkLst>
        </pc:spChg>
        <pc:grpChg chg="del">
          <ac:chgData name="Jenni Harratt (Beaconfields Primary School)" userId="0b2f1340-eb1b-4895-965b-9d80060b6432" providerId="ADAL" clId="{97BE3672-8DCA-44DE-9443-B3931057D260}" dt="2024-10-10T18:36:54.031" v="3600" actId="478"/>
          <ac:grpSpMkLst>
            <pc:docMk/>
            <pc:sldMk cId="2505734388" sldId="259"/>
            <ac:grpSpMk id="2" creationId="{00000000-0000-0000-0000-000000000000}"/>
          </ac:grpSpMkLst>
        </pc:grpChg>
        <pc:grpChg chg="mod">
          <ac:chgData name="Jenni Harratt (Beaconfields Primary School)" userId="0b2f1340-eb1b-4895-965b-9d80060b6432" providerId="ADAL" clId="{97BE3672-8DCA-44DE-9443-B3931057D260}" dt="2024-10-10T18:21:14.098" v="2752" actId="1076"/>
          <ac:grpSpMkLst>
            <pc:docMk/>
            <pc:sldMk cId="2505734388" sldId="259"/>
            <ac:grpSpMk id="5" creationId="{00000000-0000-0000-0000-000000000000}"/>
          </ac:grpSpMkLst>
        </pc:grpChg>
        <pc:picChg chg="add mod">
          <ac:chgData name="Jenni Harratt (Beaconfields Primary School)" userId="0b2f1340-eb1b-4895-965b-9d80060b6432" providerId="ADAL" clId="{97BE3672-8DCA-44DE-9443-B3931057D260}" dt="2024-10-10T18:42:23.414" v="3742" actId="1076"/>
          <ac:picMkLst>
            <pc:docMk/>
            <pc:sldMk cId="2505734388" sldId="259"/>
            <ac:picMk id="15" creationId="{6F58C232-F875-D1D0-08FB-C6693A537344}"/>
          </ac:picMkLst>
        </pc:picChg>
        <pc:picChg chg="del">
          <ac:chgData name="Jenni Harratt (Beaconfields Primary School)" userId="0b2f1340-eb1b-4895-965b-9d80060b6432" providerId="ADAL" clId="{97BE3672-8DCA-44DE-9443-B3931057D260}" dt="2024-10-10T16:36:25.380" v="2014" actId="478"/>
          <ac:picMkLst>
            <pc:docMk/>
            <pc:sldMk cId="2505734388" sldId="259"/>
            <ac:picMk id="16" creationId="{5D6CA2A2-F8DA-A6EE-07F1-A0E9AF408253}"/>
          </ac:picMkLst>
        </pc:picChg>
        <pc:picChg chg="del">
          <ac:chgData name="Jenni Harratt (Beaconfields Primary School)" userId="0b2f1340-eb1b-4895-965b-9d80060b6432" providerId="ADAL" clId="{97BE3672-8DCA-44DE-9443-B3931057D260}" dt="2024-10-10T16:36:28.511" v="2015" actId="478"/>
          <ac:picMkLst>
            <pc:docMk/>
            <pc:sldMk cId="2505734388" sldId="259"/>
            <ac:picMk id="21" creationId="{6CF6F33B-663D-44C3-404C-6BFBFC425D20}"/>
          </ac:picMkLst>
        </pc:picChg>
        <pc:picChg chg="del">
          <ac:chgData name="Jenni Harratt (Beaconfields Primary School)" userId="0b2f1340-eb1b-4895-965b-9d80060b6432" providerId="ADAL" clId="{97BE3672-8DCA-44DE-9443-B3931057D260}" dt="2024-10-10T16:51:31.536" v="2548" actId="478"/>
          <ac:picMkLst>
            <pc:docMk/>
            <pc:sldMk cId="2505734388" sldId="259"/>
            <ac:picMk id="24" creationId="{84C6335A-6394-665D-39EB-4718D390242F}"/>
          </ac:picMkLst>
        </pc:picChg>
        <pc:picChg chg="add mod">
          <ac:chgData name="Jenni Harratt (Beaconfields Primary School)" userId="0b2f1340-eb1b-4895-965b-9d80060b6432" providerId="ADAL" clId="{97BE3672-8DCA-44DE-9443-B3931057D260}" dt="2024-10-10T16:46:47.642" v="2479" actId="1076"/>
          <ac:picMkLst>
            <pc:docMk/>
            <pc:sldMk cId="2505734388" sldId="259"/>
            <ac:picMk id="1026" creationId="{0F3CBFD6-D748-C102-D769-BAC907F3AA78}"/>
          </ac:picMkLst>
        </pc:picChg>
        <pc:picChg chg="add mod">
          <ac:chgData name="Jenni Harratt (Beaconfields Primary School)" userId="0b2f1340-eb1b-4895-965b-9d80060b6432" providerId="ADAL" clId="{97BE3672-8DCA-44DE-9443-B3931057D260}" dt="2024-10-10T18:24:41.775" v="2849" actId="1076"/>
          <ac:picMkLst>
            <pc:docMk/>
            <pc:sldMk cId="2505734388" sldId="259"/>
            <ac:picMk id="1028" creationId="{5F82C91D-726D-07D5-731C-21D9CB051A5D}"/>
          </ac:picMkLst>
        </pc:picChg>
        <pc:picChg chg="add mod">
          <ac:chgData name="Jenni Harratt (Beaconfields Primary School)" userId="0b2f1340-eb1b-4895-965b-9d80060b6432" providerId="ADAL" clId="{97BE3672-8DCA-44DE-9443-B3931057D260}" dt="2024-10-10T18:42:26.991" v="3743" actId="1076"/>
          <ac:picMkLst>
            <pc:docMk/>
            <pc:sldMk cId="2505734388" sldId="259"/>
            <ac:picMk id="1030" creationId="{8D173D1F-1638-A2F8-FEFD-C2ED2716FCEE}"/>
          </ac:picMkLst>
        </pc:picChg>
      </pc:sldChg>
      <pc:sldChg chg="addSp delSp modSp add mod">
        <pc:chgData name="Jenni Harratt (Beaconfields Primary School)" userId="0b2f1340-eb1b-4895-965b-9d80060b6432" providerId="ADAL" clId="{97BE3672-8DCA-44DE-9443-B3931057D260}" dt="2024-10-04T10:35:22.570" v="1848" actId="14100"/>
        <pc:sldMkLst>
          <pc:docMk/>
          <pc:sldMk cId="3955630523" sldId="260"/>
        </pc:sldMkLst>
        <pc:spChg chg="mod">
          <ac:chgData name="Jenni Harratt (Beaconfields Primary School)" userId="0b2f1340-eb1b-4895-965b-9d80060b6432" providerId="ADAL" clId="{97BE3672-8DCA-44DE-9443-B3931057D260}" dt="2024-10-04T10:34:30.654" v="1844"/>
          <ac:spMkLst>
            <pc:docMk/>
            <pc:sldMk cId="3955630523" sldId="260"/>
            <ac:spMk id="4" creationId="{09CAB853-AC57-6CB1-F223-A6072F20EB73}"/>
          </ac:spMkLst>
        </pc:spChg>
        <pc:spChg chg="mod">
          <ac:chgData name="Jenni Harratt (Beaconfields Primary School)" userId="0b2f1340-eb1b-4895-965b-9d80060b6432" providerId="ADAL" clId="{97BE3672-8DCA-44DE-9443-B3931057D260}" dt="2024-10-04T10:34:30.654" v="1844"/>
          <ac:spMkLst>
            <pc:docMk/>
            <pc:sldMk cId="3955630523" sldId="260"/>
            <ac:spMk id="5" creationId="{984A0930-73BD-5185-77E1-0BD37C1038E4}"/>
          </ac:spMkLst>
        </pc:spChg>
        <pc:spChg chg="mod">
          <ac:chgData name="Jenni Harratt (Beaconfields Primary School)" userId="0b2f1340-eb1b-4895-965b-9d80060b6432" providerId="ADAL" clId="{97BE3672-8DCA-44DE-9443-B3931057D260}" dt="2024-10-04T10:34:30.654" v="1844"/>
          <ac:spMkLst>
            <pc:docMk/>
            <pc:sldMk cId="3955630523" sldId="260"/>
            <ac:spMk id="6" creationId="{9E0A71F1-0615-F587-501E-91FC62297D9C}"/>
          </ac:spMkLst>
        </pc:spChg>
        <pc:spChg chg="mod">
          <ac:chgData name="Jenni Harratt (Beaconfields Primary School)" userId="0b2f1340-eb1b-4895-965b-9d80060b6432" providerId="ADAL" clId="{97BE3672-8DCA-44DE-9443-B3931057D260}" dt="2024-10-04T10:34:30.654" v="1844"/>
          <ac:spMkLst>
            <pc:docMk/>
            <pc:sldMk cId="3955630523" sldId="260"/>
            <ac:spMk id="7" creationId="{E07268DB-3F1D-FC0F-1D67-34B9DF32E455}"/>
          </ac:spMkLst>
        </pc:spChg>
        <pc:spChg chg="mod">
          <ac:chgData name="Jenni Harratt (Beaconfields Primary School)" userId="0b2f1340-eb1b-4895-965b-9d80060b6432" providerId="ADAL" clId="{97BE3672-8DCA-44DE-9443-B3931057D260}" dt="2024-10-04T10:34:30.654" v="1844"/>
          <ac:spMkLst>
            <pc:docMk/>
            <pc:sldMk cId="3955630523" sldId="260"/>
            <ac:spMk id="8" creationId="{53A40F03-F820-EE64-F8D3-D26EC0CA287A}"/>
          </ac:spMkLst>
        </pc:spChg>
        <pc:spChg chg="mod">
          <ac:chgData name="Jenni Harratt (Beaconfields Primary School)" userId="0b2f1340-eb1b-4895-965b-9d80060b6432" providerId="ADAL" clId="{97BE3672-8DCA-44DE-9443-B3931057D260}" dt="2024-10-04T10:34:30.654" v="1844"/>
          <ac:spMkLst>
            <pc:docMk/>
            <pc:sldMk cId="3955630523" sldId="260"/>
            <ac:spMk id="9" creationId="{34770E42-9B22-F868-8643-183A2F84161D}"/>
          </ac:spMkLst>
        </pc:spChg>
        <pc:spChg chg="mod">
          <ac:chgData name="Jenni Harratt (Beaconfields Primary School)" userId="0b2f1340-eb1b-4895-965b-9d80060b6432" providerId="ADAL" clId="{97BE3672-8DCA-44DE-9443-B3931057D260}" dt="2024-10-04T10:34:30.654" v="1844"/>
          <ac:spMkLst>
            <pc:docMk/>
            <pc:sldMk cId="3955630523" sldId="260"/>
            <ac:spMk id="10" creationId="{77AB4C20-050E-279C-A2D7-26E0D1B045C0}"/>
          </ac:spMkLst>
        </pc:spChg>
        <pc:spChg chg="mod">
          <ac:chgData name="Jenni Harratt (Beaconfields Primary School)" userId="0b2f1340-eb1b-4895-965b-9d80060b6432" providerId="ADAL" clId="{97BE3672-8DCA-44DE-9443-B3931057D260}" dt="2024-10-04T10:34:30.654" v="1844"/>
          <ac:spMkLst>
            <pc:docMk/>
            <pc:sldMk cId="3955630523" sldId="260"/>
            <ac:spMk id="11" creationId="{F019539E-BC0E-7DC5-D26B-B81F5AE38B53}"/>
          </ac:spMkLst>
        </pc:spChg>
        <pc:spChg chg="mod">
          <ac:chgData name="Jenni Harratt (Beaconfields Primary School)" userId="0b2f1340-eb1b-4895-965b-9d80060b6432" providerId="ADAL" clId="{97BE3672-8DCA-44DE-9443-B3931057D260}" dt="2024-10-04T10:34:30.654" v="1844"/>
          <ac:spMkLst>
            <pc:docMk/>
            <pc:sldMk cId="3955630523" sldId="260"/>
            <ac:spMk id="12" creationId="{7AC52868-81D8-BF68-01BB-F22DADC8922E}"/>
          </ac:spMkLst>
        </pc:spChg>
        <pc:spChg chg="mod">
          <ac:chgData name="Jenni Harratt (Beaconfields Primary School)" userId="0b2f1340-eb1b-4895-965b-9d80060b6432" providerId="ADAL" clId="{97BE3672-8DCA-44DE-9443-B3931057D260}" dt="2024-10-04T10:34:30.654" v="1844"/>
          <ac:spMkLst>
            <pc:docMk/>
            <pc:sldMk cId="3955630523" sldId="260"/>
            <ac:spMk id="13" creationId="{5251D220-C484-A1BA-4D3B-9F1BF0D1C374}"/>
          </ac:spMkLst>
        </pc:spChg>
        <pc:spChg chg="mod">
          <ac:chgData name="Jenni Harratt (Beaconfields Primary School)" userId="0b2f1340-eb1b-4895-965b-9d80060b6432" providerId="ADAL" clId="{97BE3672-8DCA-44DE-9443-B3931057D260}" dt="2024-10-04T10:34:30.654" v="1844"/>
          <ac:spMkLst>
            <pc:docMk/>
            <pc:sldMk cId="3955630523" sldId="260"/>
            <ac:spMk id="14" creationId="{F3A65B7E-5A1D-8FBF-5324-D279F83A0037}"/>
          </ac:spMkLst>
        </pc:spChg>
        <pc:spChg chg="mod">
          <ac:chgData name="Jenni Harratt (Beaconfields Primary School)" userId="0b2f1340-eb1b-4895-965b-9d80060b6432" providerId="ADAL" clId="{97BE3672-8DCA-44DE-9443-B3931057D260}" dt="2024-10-04T10:34:30.654" v="1844"/>
          <ac:spMkLst>
            <pc:docMk/>
            <pc:sldMk cId="3955630523" sldId="260"/>
            <ac:spMk id="15" creationId="{5AD0DAD5-70DA-C55B-DC44-0F84EAE42421}"/>
          </ac:spMkLst>
        </pc:spChg>
        <pc:spChg chg="mod">
          <ac:chgData name="Jenni Harratt (Beaconfields Primary School)" userId="0b2f1340-eb1b-4895-965b-9d80060b6432" providerId="ADAL" clId="{97BE3672-8DCA-44DE-9443-B3931057D260}" dt="2024-10-04T10:34:30.654" v="1844"/>
          <ac:spMkLst>
            <pc:docMk/>
            <pc:sldMk cId="3955630523" sldId="260"/>
            <ac:spMk id="16" creationId="{167FF9A6-B2F8-1B81-956B-71BA17309B20}"/>
          </ac:spMkLst>
        </pc:spChg>
        <pc:spChg chg="mod">
          <ac:chgData name="Jenni Harratt (Beaconfields Primary School)" userId="0b2f1340-eb1b-4895-965b-9d80060b6432" providerId="ADAL" clId="{97BE3672-8DCA-44DE-9443-B3931057D260}" dt="2024-10-04T10:34:30.654" v="1844"/>
          <ac:spMkLst>
            <pc:docMk/>
            <pc:sldMk cId="3955630523" sldId="260"/>
            <ac:spMk id="17" creationId="{8EE333E5-C65A-E4B6-D396-DBB020EB6BB7}"/>
          </ac:spMkLst>
        </pc:spChg>
        <pc:spChg chg="mod">
          <ac:chgData name="Jenni Harratt (Beaconfields Primary School)" userId="0b2f1340-eb1b-4895-965b-9d80060b6432" providerId="ADAL" clId="{97BE3672-8DCA-44DE-9443-B3931057D260}" dt="2024-10-04T10:34:30.654" v="1844"/>
          <ac:spMkLst>
            <pc:docMk/>
            <pc:sldMk cId="3955630523" sldId="260"/>
            <ac:spMk id="18" creationId="{B2045549-8352-BFDA-A480-1C18823E93E0}"/>
          </ac:spMkLst>
        </pc:spChg>
        <pc:spChg chg="mod">
          <ac:chgData name="Jenni Harratt (Beaconfields Primary School)" userId="0b2f1340-eb1b-4895-965b-9d80060b6432" providerId="ADAL" clId="{97BE3672-8DCA-44DE-9443-B3931057D260}" dt="2024-10-04T10:34:30.654" v="1844"/>
          <ac:spMkLst>
            <pc:docMk/>
            <pc:sldMk cId="3955630523" sldId="260"/>
            <ac:spMk id="19" creationId="{E257A1CE-4A9C-9A96-DA42-861CE6B4AE5C}"/>
          </ac:spMkLst>
        </pc:spChg>
        <pc:spChg chg="mod">
          <ac:chgData name="Jenni Harratt (Beaconfields Primary School)" userId="0b2f1340-eb1b-4895-965b-9d80060b6432" providerId="ADAL" clId="{97BE3672-8DCA-44DE-9443-B3931057D260}" dt="2024-10-04T10:34:30.654" v="1844"/>
          <ac:spMkLst>
            <pc:docMk/>
            <pc:sldMk cId="3955630523" sldId="260"/>
            <ac:spMk id="20" creationId="{5D7FDB0F-E101-41E6-17CD-1DFD0DDB510A}"/>
          </ac:spMkLst>
        </pc:spChg>
        <pc:spChg chg="mod">
          <ac:chgData name="Jenni Harratt (Beaconfields Primary School)" userId="0b2f1340-eb1b-4895-965b-9d80060b6432" providerId="ADAL" clId="{97BE3672-8DCA-44DE-9443-B3931057D260}" dt="2024-10-04T10:34:30.654" v="1844"/>
          <ac:spMkLst>
            <pc:docMk/>
            <pc:sldMk cId="3955630523" sldId="260"/>
            <ac:spMk id="21" creationId="{F1A3918D-D258-594D-B26B-4867C06E5E69}"/>
          </ac:spMkLst>
        </pc:spChg>
        <pc:spChg chg="mod">
          <ac:chgData name="Jenni Harratt (Beaconfields Primary School)" userId="0b2f1340-eb1b-4895-965b-9d80060b6432" providerId="ADAL" clId="{97BE3672-8DCA-44DE-9443-B3931057D260}" dt="2024-10-04T10:34:30.654" v="1844"/>
          <ac:spMkLst>
            <pc:docMk/>
            <pc:sldMk cId="3955630523" sldId="260"/>
            <ac:spMk id="22" creationId="{01F0B253-5D0A-9744-C81C-2B5E3FB35356}"/>
          </ac:spMkLst>
        </pc:spChg>
        <pc:spChg chg="mod">
          <ac:chgData name="Jenni Harratt (Beaconfields Primary School)" userId="0b2f1340-eb1b-4895-965b-9d80060b6432" providerId="ADAL" clId="{97BE3672-8DCA-44DE-9443-B3931057D260}" dt="2024-10-04T10:34:30.654" v="1844"/>
          <ac:spMkLst>
            <pc:docMk/>
            <pc:sldMk cId="3955630523" sldId="260"/>
            <ac:spMk id="23" creationId="{90785210-791C-A888-DF2C-F33F56DAFF41}"/>
          </ac:spMkLst>
        </pc:spChg>
        <pc:spChg chg="mod">
          <ac:chgData name="Jenni Harratt (Beaconfields Primary School)" userId="0b2f1340-eb1b-4895-965b-9d80060b6432" providerId="ADAL" clId="{97BE3672-8DCA-44DE-9443-B3931057D260}" dt="2024-10-04T10:34:30.654" v="1844"/>
          <ac:spMkLst>
            <pc:docMk/>
            <pc:sldMk cId="3955630523" sldId="260"/>
            <ac:spMk id="24" creationId="{BBF62E6D-CFAB-F94F-6637-AEBF3A149553}"/>
          </ac:spMkLst>
        </pc:spChg>
        <pc:spChg chg="mod">
          <ac:chgData name="Jenni Harratt (Beaconfields Primary School)" userId="0b2f1340-eb1b-4895-965b-9d80060b6432" providerId="ADAL" clId="{97BE3672-8DCA-44DE-9443-B3931057D260}" dt="2024-10-04T10:34:30.654" v="1844"/>
          <ac:spMkLst>
            <pc:docMk/>
            <pc:sldMk cId="3955630523" sldId="260"/>
            <ac:spMk id="25" creationId="{13BDFE2E-9D4F-AAA9-D0CE-390B522534CC}"/>
          </ac:spMkLst>
        </pc:spChg>
        <pc:spChg chg="mod">
          <ac:chgData name="Jenni Harratt (Beaconfields Primary School)" userId="0b2f1340-eb1b-4895-965b-9d80060b6432" providerId="ADAL" clId="{97BE3672-8DCA-44DE-9443-B3931057D260}" dt="2024-10-04T10:34:30.654" v="1844"/>
          <ac:spMkLst>
            <pc:docMk/>
            <pc:sldMk cId="3955630523" sldId="260"/>
            <ac:spMk id="26" creationId="{941F4DBA-8915-CD4A-FC04-A641D4C89B5C}"/>
          </ac:spMkLst>
        </pc:spChg>
        <pc:spChg chg="mod">
          <ac:chgData name="Jenni Harratt (Beaconfields Primary School)" userId="0b2f1340-eb1b-4895-965b-9d80060b6432" providerId="ADAL" clId="{97BE3672-8DCA-44DE-9443-B3931057D260}" dt="2024-10-04T10:34:30.654" v="1844"/>
          <ac:spMkLst>
            <pc:docMk/>
            <pc:sldMk cId="3955630523" sldId="260"/>
            <ac:spMk id="27" creationId="{7987F5A2-DAD6-0751-FDA1-C464B659CC76}"/>
          </ac:spMkLst>
        </pc:spChg>
        <pc:spChg chg="mod">
          <ac:chgData name="Jenni Harratt (Beaconfields Primary School)" userId="0b2f1340-eb1b-4895-965b-9d80060b6432" providerId="ADAL" clId="{97BE3672-8DCA-44DE-9443-B3931057D260}" dt="2024-10-04T10:34:30.654" v="1844"/>
          <ac:spMkLst>
            <pc:docMk/>
            <pc:sldMk cId="3955630523" sldId="260"/>
            <ac:spMk id="28" creationId="{78DE46D5-DA09-9C32-7A01-C855BADD2DB6}"/>
          </ac:spMkLst>
        </pc:spChg>
        <pc:spChg chg="mod">
          <ac:chgData name="Jenni Harratt (Beaconfields Primary School)" userId="0b2f1340-eb1b-4895-965b-9d80060b6432" providerId="ADAL" clId="{97BE3672-8DCA-44DE-9443-B3931057D260}" dt="2024-10-04T10:34:30.654" v="1844"/>
          <ac:spMkLst>
            <pc:docMk/>
            <pc:sldMk cId="3955630523" sldId="260"/>
            <ac:spMk id="29" creationId="{28AA1494-BB9B-48E9-E7B4-36A5D245C2A6}"/>
          </ac:spMkLst>
        </pc:spChg>
        <pc:spChg chg="mod">
          <ac:chgData name="Jenni Harratt (Beaconfields Primary School)" userId="0b2f1340-eb1b-4895-965b-9d80060b6432" providerId="ADAL" clId="{97BE3672-8DCA-44DE-9443-B3931057D260}" dt="2024-10-04T10:34:30.654" v="1844"/>
          <ac:spMkLst>
            <pc:docMk/>
            <pc:sldMk cId="3955630523" sldId="260"/>
            <ac:spMk id="30" creationId="{D80A0283-CB41-B0E3-2B5A-19D1C50BA5CC}"/>
          </ac:spMkLst>
        </pc:spChg>
        <pc:spChg chg="mod">
          <ac:chgData name="Jenni Harratt (Beaconfields Primary School)" userId="0b2f1340-eb1b-4895-965b-9d80060b6432" providerId="ADAL" clId="{97BE3672-8DCA-44DE-9443-B3931057D260}" dt="2024-10-04T10:34:30.654" v="1844"/>
          <ac:spMkLst>
            <pc:docMk/>
            <pc:sldMk cId="3955630523" sldId="260"/>
            <ac:spMk id="31" creationId="{CCDFCF0E-86EC-12AA-370B-FE73CC41EA91}"/>
          </ac:spMkLst>
        </pc:spChg>
        <pc:spChg chg="mod">
          <ac:chgData name="Jenni Harratt (Beaconfields Primary School)" userId="0b2f1340-eb1b-4895-965b-9d80060b6432" providerId="ADAL" clId="{97BE3672-8DCA-44DE-9443-B3931057D260}" dt="2024-10-04T10:34:30.654" v="1844"/>
          <ac:spMkLst>
            <pc:docMk/>
            <pc:sldMk cId="3955630523" sldId="260"/>
            <ac:spMk id="32" creationId="{9076ACD5-1241-603C-C6AC-B03ED4DBD074}"/>
          </ac:spMkLst>
        </pc:spChg>
        <pc:spChg chg="mod">
          <ac:chgData name="Jenni Harratt (Beaconfields Primary School)" userId="0b2f1340-eb1b-4895-965b-9d80060b6432" providerId="ADAL" clId="{97BE3672-8DCA-44DE-9443-B3931057D260}" dt="2024-10-04T10:34:30.654" v="1844"/>
          <ac:spMkLst>
            <pc:docMk/>
            <pc:sldMk cId="3955630523" sldId="260"/>
            <ac:spMk id="33" creationId="{C29459C8-D9C4-8C72-5A40-B9DF73592600}"/>
          </ac:spMkLst>
        </pc:spChg>
        <pc:spChg chg="mod">
          <ac:chgData name="Jenni Harratt (Beaconfields Primary School)" userId="0b2f1340-eb1b-4895-965b-9d80060b6432" providerId="ADAL" clId="{97BE3672-8DCA-44DE-9443-B3931057D260}" dt="2024-10-04T10:34:30.654" v="1844"/>
          <ac:spMkLst>
            <pc:docMk/>
            <pc:sldMk cId="3955630523" sldId="260"/>
            <ac:spMk id="34" creationId="{DCD67482-F255-CBCA-3502-1B5DB245AB71}"/>
          </ac:spMkLst>
        </pc:spChg>
        <pc:spChg chg="mod">
          <ac:chgData name="Jenni Harratt (Beaconfields Primary School)" userId="0b2f1340-eb1b-4895-965b-9d80060b6432" providerId="ADAL" clId="{97BE3672-8DCA-44DE-9443-B3931057D260}" dt="2024-10-04T10:34:30.654" v="1844"/>
          <ac:spMkLst>
            <pc:docMk/>
            <pc:sldMk cId="3955630523" sldId="260"/>
            <ac:spMk id="35" creationId="{7FEF0929-909C-2C61-4C06-096146F334BF}"/>
          </ac:spMkLst>
        </pc:spChg>
        <pc:spChg chg="mod">
          <ac:chgData name="Jenni Harratt (Beaconfields Primary School)" userId="0b2f1340-eb1b-4895-965b-9d80060b6432" providerId="ADAL" clId="{97BE3672-8DCA-44DE-9443-B3931057D260}" dt="2024-10-04T10:34:30.654" v="1844"/>
          <ac:spMkLst>
            <pc:docMk/>
            <pc:sldMk cId="3955630523" sldId="260"/>
            <ac:spMk id="36" creationId="{0496A76E-7418-BFB0-D768-C22E70A4D35C}"/>
          </ac:spMkLst>
        </pc:spChg>
        <pc:spChg chg="mod">
          <ac:chgData name="Jenni Harratt (Beaconfields Primary School)" userId="0b2f1340-eb1b-4895-965b-9d80060b6432" providerId="ADAL" clId="{97BE3672-8DCA-44DE-9443-B3931057D260}" dt="2024-10-04T10:34:30.654" v="1844"/>
          <ac:spMkLst>
            <pc:docMk/>
            <pc:sldMk cId="3955630523" sldId="260"/>
            <ac:spMk id="37" creationId="{F702004E-A514-A6B0-C276-39CA630DE47E}"/>
          </ac:spMkLst>
        </pc:spChg>
        <pc:spChg chg="mod">
          <ac:chgData name="Jenni Harratt (Beaconfields Primary School)" userId="0b2f1340-eb1b-4895-965b-9d80060b6432" providerId="ADAL" clId="{97BE3672-8DCA-44DE-9443-B3931057D260}" dt="2024-10-04T10:34:30.654" v="1844"/>
          <ac:spMkLst>
            <pc:docMk/>
            <pc:sldMk cId="3955630523" sldId="260"/>
            <ac:spMk id="38" creationId="{261B0737-E092-04A1-D3FB-4FE5FA7038FF}"/>
          </ac:spMkLst>
        </pc:spChg>
        <pc:spChg chg="mod">
          <ac:chgData name="Jenni Harratt (Beaconfields Primary School)" userId="0b2f1340-eb1b-4895-965b-9d80060b6432" providerId="ADAL" clId="{97BE3672-8DCA-44DE-9443-B3931057D260}" dt="2024-10-04T10:34:30.654" v="1844"/>
          <ac:spMkLst>
            <pc:docMk/>
            <pc:sldMk cId="3955630523" sldId="260"/>
            <ac:spMk id="39" creationId="{41E36F81-F5A3-D412-3647-73C3E5F31689}"/>
          </ac:spMkLst>
        </pc:spChg>
        <pc:spChg chg="mod">
          <ac:chgData name="Jenni Harratt (Beaconfields Primary School)" userId="0b2f1340-eb1b-4895-965b-9d80060b6432" providerId="ADAL" clId="{97BE3672-8DCA-44DE-9443-B3931057D260}" dt="2024-10-04T10:34:30.654" v="1844"/>
          <ac:spMkLst>
            <pc:docMk/>
            <pc:sldMk cId="3955630523" sldId="260"/>
            <ac:spMk id="40" creationId="{6AB85D32-2CCE-2BBB-5033-4D9974D27C3D}"/>
          </ac:spMkLst>
        </pc:spChg>
        <pc:spChg chg="mod">
          <ac:chgData name="Jenni Harratt (Beaconfields Primary School)" userId="0b2f1340-eb1b-4895-965b-9d80060b6432" providerId="ADAL" clId="{97BE3672-8DCA-44DE-9443-B3931057D260}" dt="2024-10-04T10:34:30.654" v="1844"/>
          <ac:spMkLst>
            <pc:docMk/>
            <pc:sldMk cId="3955630523" sldId="260"/>
            <ac:spMk id="41" creationId="{CFE63E2B-0A67-0B60-D750-D5ED4BFC4602}"/>
          </ac:spMkLst>
        </pc:spChg>
        <pc:spChg chg="mod">
          <ac:chgData name="Jenni Harratt (Beaconfields Primary School)" userId="0b2f1340-eb1b-4895-965b-9d80060b6432" providerId="ADAL" clId="{97BE3672-8DCA-44DE-9443-B3931057D260}" dt="2024-10-04T10:34:30.654" v="1844"/>
          <ac:spMkLst>
            <pc:docMk/>
            <pc:sldMk cId="3955630523" sldId="260"/>
            <ac:spMk id="42" creationId="{B6130B8C-B5DC-761B-0DD4-3398013AAE93}"/>
          </ac:spMkLst>
        </pc:spChg>
        <pc:spChg chg="mod">
          <ac:chgData name="Jenni Harratt (Beaconfields Primary School)" userId="0b2f1340-eb1b-4895-965b-9d80060b6432" providerId="ADAL" clId="{97BE3672-8DCA-44DE-9443-B3931057D260}" dt="2024-10-04T10:34:30.654" v="1844"/>
          <ac:spMkLst>
            <pc:docMk/>
            <pc:sldMk cId="3955630523" sldId="260"/>
            <ac:spMk id="43" creationId="{0DD9F968-2E16-ADBF-BFB0-7A5C7CC66705}"/>
          </ac:spMkLst>
        </pc:spChg>
        <pc:spChg chg="mod">
          <ac:chgData name="Jenni Harratt (Beaconfields Primary School)" userId="0b2f1340-eb1b-4895-965b-9d80060b6432" providerId="ADAL" clId="{97BE3672-8DCA-44DE-9443-B3931057D260}" dt="2024-10-04T10:34:30.654" v="1844"/>
          <ac:spMkLst>
            <pc:docMk/>
            <pc:sldMk cId="3955630523" sldId="260"/>
            <ac:spMk id="44" creationId="{3CC013E4-65A4-BE01-3B69-2C982110F8F8}"/>
          </ac:spMkLst>
        </pc:spChg>
        <pc:spChg chg="mod">
          <ac:chgData name="Jenni Harratt (Beaconfields Primary School)" userId="0b2f1340-eb1b-4895-965b-9d80060b6432" providerId="ADAL" clId="{97BE3672-8DCA-44DE-9443-B3931057D260}" dt="2024-10-04T10:34:30.654" v="1844"/>
          <ac:spMkLst>
            <pc:docMk/>
            <pc:sldMk cId="3955630523" sldId="260"/>
            <ac:spMk id="45" creationId="{6D5BC9DA-E1E4-D209-E230-CE02E7A49905}"/>
          </ac:spMkLst>
        </pc:spChg>
        <pc:spChg chg="mod">
          <ac:chgData name="Jenni Harratt (Beaconfields Primary School)" userId="0b2f1340-eb1b-4895-965b-9d80060b6432" providerId="ADAL" clId="{97BE3672-8DCA-44DE-9443-B3931057D260}" dt="2024-10-04T10:34:30.654" v="1844"/>
          <ac:spMkLst>
            <pc:docMk/>
            <pc:sldMk cId="3955630523" sldId="260"/>
            <ac:spMk id="46" creationId="{B9E68FE4-F8E4-8985-0C86-978305716637}"/>
          </ac:spMkLst>
        </pc:spChg>
        <pc:spChg chg="mod">
          <ac:chgData name="Jenni Harratt (Beaconfields Primary School)" userId="0b2f1340-eb1b-4895-965b-9d80060b6432" providerId="ADAL" clId="{97BE3672-8DCA-44DE-9443-B3931057D260}" dt="2024-10-04T10:34:30.654" v="1844"/>
          <ac:spMkLst>
            <pc:docMk/>
            <pc:sldMk cId="3955630523" sldId="260"/>
            <ac:spMk id="47" creationId="{377B25D0-1051-200E-CB64-25CF7926F2FF}"/>
          </ac:spMkLst>
        </pc:spChg>
        <pc:spChg chg="mod">
          <ac:chgData name="Jenni Harratt (Beaconfields Primary School)" userId="0b2f1340-eb1b-4895-965b-9d80060b6432" providerId="ADAL" clId="{97BE3672-8DCA-44DE-9443-B3931057D260}" dt="2024-10-04T10:34:30.654" v="1844"/>
          <ac:spMkLst>
            <pc:docMk/>
            <pc:sldMk cId="3955630523" sldId="260"/>
            <ac:spMk id="48" creationId="{E9544853-69CD-89C7-CFF7-924AFC505432}"/>
          </ac:spMkLst>
        </pc:spChg>
        <pc:spChg chg="mod">
          <ac:chgData name="Jenni Harratt (Beaconfields Primary School)" userId="0b2f1340-eb1b-4895-965b-9d80060b6432" providerId="ADAL" clId="{97BE3672-8DCA-44DE-9443-B3931057D260}" dt="2024-10-04T10:34:30.654" v="1844"/>
          <ac:spMkLst>
            <pc:docMk/>
            <pc:sldMk cId="3955630523" sldId="260"/>
            <ac:spMk id="49" creationId="{519CAD96-DDB0-6EC5-E0CE-CE298310EE3C}"/>
          </ac:spMkLst>
        </pc:spChg>
        <pc:spChg chg="mod">
          <ac:chgData name="Jenni Harratt (Beaconfields Primary School)" userId="0b2f1340-eb1b-4895-965b-9d80060b6432" providerId="ADAL" clId="{97BE3672-8DCA-44DE-9443-B3931057D260}" dt="2024-10-04T10:34:30.654" v="1844"/>
          <ac:spMkLst>
            <pc:docMk/>
            <pc:sldMk cId="3955630523" sldId="260"/>
            <ac:spMk id="50" creationId="{31DB38EE-F933-CF9D-D151-19172578247C}"/>
          </ac:spMkLst>
        </pc:spChg>
        <pc:spChg chg="mod">
          <ac:chgData name="Jenni Harratt (Beaconfields Primary School)" userId="0b2f1340-eb1b-4895-965b-9d80060b6432" providerId="ADAL" clId="{97BE3672-8DCA-44DE-9443-B3931057D260}" dt="2024-10-04T10:34:30.654" v="1844"/>
          <ac:spMkLst>
            <pc:docMk/>
            <pc:sldMk cId="3955630523" sldId="260"/>
            <ac:spMk id="51" creationId="{A25CE302-C4AB-E459-9171-5D9CE46FF966}"/>
          </ac:spMkLst>
        </pc:spChg>
        <pc:spChg chg="mod">
          <ac:chgData name="Jenni Harratt (Beaconfields Primary School)" userId="0b2f1340-eb1b-4895-965b-9d80060b6432" providerId="ADAL" clId="{97BE3672-8DCA-44DE-9443-B3931057D260}" dt="2024-10-04T10:34:30.654" v="1844"/>
          <ac:spMkLst>
            <pc:docMk/>
            <pc:sldMk cId="3955630523" sldId="260"/>
            <ac:spMk id="52" creationId="{EDFA779C-8592-B16C-C15F-53E9551B0AAF}"/>
          </ac:spMkLst>
        </pc:spChg>
        <pc:spChg chg="mod">
          <ac:chgData name="Jenni Harratt (Beaconfields Primary School)" userId="0b2f1340-eb1b-4895-965b-9d80060b6432" providerId="ADAL" clId="{97BE3672-8DCA-44DE-9443-B3931057D260}" dt="2024-10-04T10:34:30.654" v="1844"/>
          <ac:spMkLst>
            <pc:docMk/>
            <pc:sldMk cId="3955630523" sldId="260"/>
            <ac:spMk id="53" creationId="{A8CE3064-8BDA-F995-C07E-41F9A04618F0}"/>
          </ac:spMkLst>
        </pc:spChg>
        <pc:spChg chg="mod">
          <ac:chgData name="Jenni Harratt (Beaconfields Primary School)" userId="0b2f1340-eb1b-4895-965b-9d80060b6432" providerId="ADAL" clId="{97BE3672-8DCA-44DE-9443-B3931057D260}" dt="2024-10-04T10:34:30.654" v="1844"/>
          <ac:spMkLst>
            <pc:docMk/>
            <pc:sldMk cId="3955630523" sldId="260"/>
            <ac:spMk id="54" creationId="{18970287-AF17-CA2F-5F2F-894570E8709D}"/>
          </ac:spMkLst>
        </pc:spChg>
        <pc:spChg chg="mod">
          <ac:chgData name="Jenni Harratt (Beaconfields Primary School)" userId="0b2f1340-eb1b-4895-965b-9d80060b6432" providerId="ADAL" clId="{97BE3672-8DCA-44DE-9443-B3931057D260}" dt="2024-10-04T10:34:30.654" v="1844"/>
          <ac:spMkLst>
            <pc:docMk/>
            <pc:sldMk cId="3955630523" sldId="260"/>
            <ac:spMk id="55" creationId="{41554FCB-CE54-414C-3F29-E932654AD227}"/>
          </ac:spMkLst>
        </pc:spChg>
        <pc:grpChg chg="add del mod">
          <ac:chgData name="Jenni Harratt (Beaconfields Primary School)" userId="0b2f1340-eb1b-4895-965b-9d80060b6432" providerId="ADAL" clId="{97BE3672-8DCA-44DE-9443-B3931057D260}" dt="2024-10-04T10:34:35.222" v="1845" actId="478"/>
          <ac:grpSpMkLst>
            <pc:docMk/>
            <pc:sldMk cId="3955630523" sldId="260"/>
            <ac:grpSpMk id="3" creationId="{E5912371-5940-6EF5-76B8-FF550D4AE96A}"/>
          </ac:grpSpMkLst>
        </pc:grpChg>
        <pc:picChg chg="del">
          <ac:chgData name="Jenni Harratt (Beaconfields Primary School)" userId="0b2f1340-eb1b-4895-965b-9d80060b6432" providerId="ADAL" clId="{97BE3672-8DCA-44DE-9443-B3931057D260}" dt="2024-10-04T10:33:47.424" v="1843" actId="478"/>
          <ac:picMkLst>
            <pc:docMk/>
            <pc:sldMk cId="3955630523" sldId="260"/>
            <ac:picMk id="2" creationId="{B4B0D2A5-DE81-AAEB-7796-F5D994A2D7FB}"/>
          </ac:picMkLst>
        </pc:picChg>
        <pc:picChg chg="add mod">
          <ac:chgData name="Jenni Harratt (Beaconfields Primary School)" userId="0b2f1340-eb1b-4895-965b-9d80060b6432" providerId="ADAL" clId="{97BE3672-8DCA-44DE-9443-B3931057D260}" dt="2024-10-04T10:35:22.570" v="1848" actId="14100"/>
          <ac:picMkLst>
            <pc:docMk/>
            <pc:sldMk cId="3955630523" sldId="260"/>
            <ac:picMk id="57" creationId="{A25B9E65-24C7-F55C-704B-D74C21BC9C94}"/>
          </ac:picMkLst>
        </pc:picChg>
      </pc:sldChg>
    </pc:docChg>
  </pc:docChgLst>
  <pc:docChgLst>
    <pc:chgData name="Rebecca Bell (Parkside Primary School &amp; Beaconfields Primary School)" userId="S::rbell@parkside.staffs.sch.uk::e74a3314-801d-4c82-aa64-49557403f3bb" providerId="AD" clId="Web-{AAB60630-8BF4-4631-B2B9-CEF97FD3931F}"/>
    <pc:docChg chg="modSld">
      <pc:chgData name="Rebecca Bell (Parkside Primary School &amp; Beaconfields Primary School)" userId="S::rbell@parkside.staffs.sch.uk::e74a3314-801d-4c82-aa64-49557403f3bb" providerId="AD" clId="Web-{AAB60630-8BF4-4631-B2B9-CEF97FD3931F}" dt="2024-10-10T15:38:04.458" v="724" actId="20577"/>
      <pc:docMkLst>
        <pc:docMk/>
      </pc:docMkLst>
      <pc:sldChg chg="modSp">
        <pc:chgData name="Rebecca Bell (Parkside Primary School &amp; Beaconfields Primary School)" userId="S::rbell@parkside.staffs.sch.uk::e74a3314-801d-4c82-aa64-49557403f3bb" providerId="AD" clId="Web-{AAB60630-8BF4-4631-B2B9-CEF97FD3931F}" dt="2024-10-10T15:38:04.458" v="724" actId="20577"/>
        <pc:sldMkLst>
          <pc:docMk/>
          <pc:sldMk cId="0" sldId="256"/>
        </pc:sldMkLst>
        <pc:spChg chg="mod">
          <ac:chgData name="Rebecca Bell (Parkside Primary School &amp; Beaconfields Primary School)" userId="S::rbell@parkside.staffs.sch.uk::e74a3314-801d-4c82-aa64-49557403f3bb" providerId="AD" clId="Web-{AAB60630-8BF4-4631-B2B9-CEF97FD3931F}" dt="2024-10-10T15:28:04.566" v="1" actId="20577"/>
          <ac:spMkLst>
            <pc:docMk/>
            <pc:sldMk cId="0" sldId="256"/>
            <ac:spMk id="9" creationId="{00000000-0000-0000-0000-000000000000}"/>
          </ac:spMkLst>
        </pc:spChg>
        <pc:spChg chg="mod">
          <ac:chgData name="Rebecca Bell (Parkside Primary School &amp; Beaconfields Primary School)" userId="S::rbell@parkside.staffs.sch.uk::e74a3314-801d-4c82-aa64-49557403f3bb" providerId="AD" clId="Web-{AAB60630-8BF4-4631-B2B9-CEF97FD3931F}" dt="2024-10-10T15:38:04.458" v="724" actId="20577"/>
          <ac:spMkLst>
            <pc:docMk/>
            <pc:sldMk cId="0" sldId="256"/>
            <ac:spMk id="10" creationId="{00000000-0000-0000-0000-000000000000}"/>
          </ac:spMkLst>
        </pc:spChg>
      </pc:sldChg>
      <pc:sldChg chg="addSp delSp modSp">
        <pc:chgData name="Rebecca Bell (Parkside Primary School &amp; Beaconfields Primary School)" userId="S::rbell@parkside.staffs.sch.uk::e74a3314-801d-4c82-aa64-49557403f3bb" providerId="AD" clId="Web-{AAB60630-8BF4-4631-B2B9-CEF97FD3931F}" dt="2024-10-10T15:36:49.800" v="629" actId="1076"/>
        <pc:sldMkLst>
          <pc:docMk/>
          <pc:sldMk cId="0" sldId="257"/>
        </pc:sldMkLst>
        <pc:spChg chg="mod">
          <ac:chgData name="Rebecca Bell (Parkside Primary School &amp; Beaconfields Primary School)" userId="S::rbell@parkside.staffs.sch.uk::e74a3314-801d-4c82-aa64-49557403f3bb" providerId="AD" clId="Web-{AAB60630-8BF4-4631-B2B9-CEF97FD3931F}" dt="2024-10-10T15:33:04.028" v="308" actId="20577"/>
          <ac:spMkLst>
            <pc:docMk/>
            <pc:sldMk cId="0" sldId="257"/>
            <ac:spMk id="6" creationId="{00000000-0000-0000-0000-000000000000}"/>
          </ac:spMkLst>
        </pc:spChg>
        <pc:spChg chg="mod">
          <ac:chgData name="Rebecca Bell (Parkside Primary School &amp; Beaconfields Primary School)" userId="S::rbell@parkside.staffs.sch.uk::e74a3314-801d-4c82-aa64-49557403f3bb" providerId="AD" clId="Web-{AAB60630-8BF4-4631-B2B9-CEF97FD3931F}" dt="2024-10-10T15:36:49.800" v="629" actId="1076"/>
          <ac:spMkLst>
            <pc:docMk/>
            <pc:sldMk cId="0" sldId="257"/>
            <ac:spMk id="8" creationId="{00000000-0000-0000-0000-000000000000}"/>
          </ac:spMkLst>
        </pc:spChg>
        <pc:spChg chg="mod">
          <ac:chgData name="Rebecca Bell (Parkside Primary School &amp; Beaconfields Primary School)" userId="S::rbell@parkside.staffs.sch.uk::e74a3314-801d-4c82-aa64-49557403f3bb" providerId="AD" clId="Web-{AAB60630-8BF4-4631-B2B9-CEF97FD3931F}" dt="2024-10-10T15:36:45.971" v="628" actId="1076"/>
          <ac:spMkLst>
            <pc:docMk/>
            <pc:sldMk cId="0" sldId="257"/>
            <ac:spMk id="11" creationId="{00000000-0000-0000-0000-000000000000}"/>
          </ac:spMkLst>
        </pc:spChg>
        <pc:spChg chg="mod">
          <ac:chgData name="Rebecca Bell (Parkside Primary School &amp; Beaconfields Primary School)" userId="S::rbell@parkside.staffs.sch.uk::e74a3314-801d-4c82-aa64-49557403f3bb" providerId="AD" clId="Web-{AAB60630-8BF4-4631-B2B9-CEF97FD3931F}" dt="2024-10-10T15:32:39.777" v="299" actId="20577"/>
          <ac:spMkLst>
            <pc:docMk/>
            <pc:sldMk cId="0" sldId="257"/>
            <ac:spMk id="13" creationId="{00000000-0000-0000-0000-000000000000}"/>
          </ac:spMkLst>
        </pc:spChg>
        <pc:spChg chg="del mod">
          <ac:chgData name="Rebecca Bell (Parkside Primary School &amp; Beaconfields Primary School)" userId="S::rbell@parkside.staffs.sch.uk::e74a3314-801d-4c82-aa64-49557403f3bb" providerId="AD" clId="Web-{AAB60630-8BF4-4631-B2B9-CEF97FD3931F}" dt="2024-10-10T15:32:53.715" v="303"/>
          <ac:spMkLst>
            <pc:docMk/>
            <pc:sldMk cId="0" sldId="257"/>
            <ac:spMk id="14" creationId="{F684962E-C667-0C29-2566-E7E645825079}"/>
          </ac:spMkLst>
        </pc:spChg>
        <pc:spChg chg="add mod">
          <ac:chgData name="Rebecca Bell (Parkside Primary School &amp; Beaconfields Primary School)" userId="S::rbell@parkside.staffs.sch.uk::e74a3314-801d-4c82-aa64-49557403f3bb" providerId="AD" clId="Web-{AAB60630-8BF4-4631-B2B9-CEF97FD3931F}" dt="2024-10-10T15:35:37.141" v="622" actId="20577"/>
          <ac:spMkLst>
            <pc:docMk/>
            <pc:sldMk cId="0" sldId="257"/>
            <ac:spMk id="15" creationId="{E3BC4F79-37EA-5265-352C-ED9BB69D3250}"/>
          </ac:spMkLst>
        </pc:spChg>
        <pc:picChg chg="del">
          <ac:chgData name="Rebecca Bell (Parkside Primary School &amp; Beaconfields Primary School)" userId="S::rbell@parkside.staffs.sch.uk::e74a3314-801d-4c82-aa64-49557403f3bb" providerId="AD" clId="Web-{AAB60630-8BF4-4631-B2B9-CEF97FD3931F}" dt="2024-10-10T15:33:04.637" v="310"/>
          <ac:picMkLst>
            <pc:docMk/>
            <pc:sldMk cId="0" sldId="257"/>
            <ac:picMk id="16" creationId="{C0B3BE0B-64F6-5A6A-0BC3-1D5A19F7B72D}"/>
          </ac:picMkLst>
        </pc:picChg>
        <pc:picChg chg="add mod modCrop">
          <ac:chgData name="Rebecca Bell (Parkside Primary School &amp; Beaconfields Primary School)" userId="S::rbell@parkside.staffs.sch.uk::e74a3314-801d-4c82-aa64-49557403f3bb" providerId="AD" clId="Web-{AAB60630-8BF4-4631-B2B9-CEF97FD3931F}" dt="2024-10-10T15:36:41.784" v="627" actId="14100"/>
          <ac:picMkLst>
            <pc:docMk/>
            <pc:sldMk cId="0" sldId="257"/>
            <ac:picMk id="17" creationId="{72A5CFFC-8B3F-C27F-1F1B-9F79CF5C8A7B}"/>
          </ac:picMkLst>
        </pc:picChg>
        <pc:picChg chg="del">
          <ac:chgData name="Rebecca Bell (Parkside Primary School &amp; Beaconfields Primary School)" userId="S::rbell@parkside.staffs.sch.uk::e74a3314-801d-4c82-aa64-49557403f3bb" providerId="AD" clId="Web-{AAB60630-8BF4-4631-B2B9-CEF97FD3931F}" dt="2024-10-10T15:33:04.168" v="309"/>
          <ac:picMkLst>
            <pc:docMk/>
            <pc:sldMk cId="0" sldId="257"/>
            <ac:picMk id="18" creationId="{0A39ECBC-0115-E436-3A51-66F96B2881F6}"/>
          </ac:picMkLst>
        </pc:picChg>
        <pc:picChg chg="del">
          <ac:chgData name="Rebecca Bell (Parkside Primary School &amp; Beaconfields Primary School)" userId="S::rbell@parkside.staffs.sch.uk::e74a3314-801d-4c82-aa64-49557403f3bb" providerId="AD" clId="Web-{AAB60630-8BF4-4631-B2B9-CEF97FD3931F}" dt="2024-10-10T15:32:55.168" v="304"/>
          <ac:picMkLst>
            <pc:docMk/>
            <pc:sldMk cId="0" sldId="257"/>
            <ac:picMk id="1030" creationId="{0738B0A9-0587-A48B-4C90-6E2AC7E657F8}"/>
          </ac:picMkLst>
        </pc:picChg>
      </pc:sldChg>
    </pc:docChg>
  </pc:docChgLst>
  <pc:docChgLst>
    <pc:chgData name="Rebecca Bell (Parkside Primary School &amp; Beaconfields Primary School)" userId="S::rbell@parkside.staffs.sch.uk::e74a3314-801d-4c82-aa64-49557403f3bb" providerId="AD" clId="Web-{AF53284A-D26E-4655-B693-EFAB0E690FBF}"/>
    <pc:docChg chg="addSld modSld">
      <pc:chgData name="Rebecca Bell (Parkside Primary School &amp; Beaconfields Primary School)" userId="S::rbell@parkside.staffs.sch.uk::e74a3314-801d-4c82-aa64-49557403f3bb" providerId="AD" clId="Web-{AF53284A-D26E-4655-B693-EFAB0E690FBF}" dt="2024-10-02T20:39:20.255" v="567" actId="20577"/>
      <pc:docMkLst>
        <pc:docMk/>
      </pc:docMkLst>
      <pc:sldChg chg="delSp modSp">
        <pc:chgData name="Rebecca Bell (Parkside Primary School &amp; Beaconfields Primary School)" userId="S::rbell@parkside.staffs.sch.uk::e74a3314-801d-4c82-aa64-49557403f3bb" providerId="AD" clId="Web-{AF53284A-D26E-4655-B693-EFAB0E690FBF}" dt="2024-10-02T20:39:20.255" v="567" actId="20577"/>
        <pc:sldMkLst>
          <pc:docMk/>
          <pc:sldMk cId="0" sldId="257"/>
        </pc:sldMkLst>
        <pc:spChg chg="mod">
          <ac:chgData name="Rebecca Bell (Parkside Primary School &amp; Beaconfields Primary School)" userId="S::rbell@parkside.staffs.sch.uk::e74a3314-801d-4c82-aa64-49557403f3bb" providerId="AD" clId="Web-{AF53284A-D26E-4655-B693-EFAB0E690FBF}" dt="2024-10-02T20:38:39.785" v="542" actId="1076"/>
          <ac:spMkLst>
            <pc:docMk/>
            <pc:sldMk cId="0" sldId="257"/>
            <ac:spMk id="9" creationId="{00000000-0000-0000-0000-000000000000}"/>
          </ac:spMkLst>
        </pc:spChg>
        <pc:spChg chg="mod">
          <ac:chgData name="Rebecca Bell (Parkside Primary School &amp; Beaconfields Primary School)" userId="S::rbell@parkside.staffs.sch.uk::e74a3314-801d-4c82-aa64-49557403f3bb" providerId="AD" clId="Web-{AF53284A-D26E-4655-B693-EFAB0E690FBF}" dt="2024-10-02T20:38:49.301" v="544" actId="20577"/>
          <ac:spMkLst>
            <pc:docMk/>
            <pc:sldMk cId="0" sldId="257"/>
            <ac:spMk id="13" creationId="{00000000-0000-0000-0000-000000000000}"/>
          </ac:spMkLst>
        </pc:spChg>
        <pc:spChg chg="mod">
          <ac:chgData name="Rebecca Bell (Parkside Primary School &amp; Beaconfields Primary School)" userId="S::rbell@parkside.staffs.sch.uk::e74a3314-801d-4c82-aa64-49557403f3bb" providerId="AD" clId="Web-{AF53284A-D26E-4655-B693-EFAB0E690FBF}" dt="2024-10-02T20:39:20.255" v="567" actId="20577"/>
          <ac:spMkLst>
            <pc:docMk/>
            <pc:sldMk cId="0" sldId="257"/>
            <ac:spMk id="15" creationId="{4327758C-EC66-3A17-367A-0EE57D771F3D}"/>
          </ac:spMkLst>
        </pc:spChg>
        <pc:spChg chg="mod">
          <ac:chgData name="Rebecca Bell (Parkside Primary School &amp; Beaconfields Primary School)" userId="S::rbell@parkside.staffs.sch.uk::e74a3314-801d-4c82-aa64-49557403f3bb" providerId="AD" clId="Web-{AF53284A-D26E-4655-B693-EFAB0E690FBF}" dt="2024-10-02T20:38:34.863" v="541" actId="14100"/>
          <ac:spMkLst>
            <pc:docMk/>
            <pc:sldMk cId="0" sldId="257"/>
            <ac:spMk id="20" creationId="{8643B510-D6F4-6209-8AC9-D35B68F0512F}"/>
          </ac:spMkLst>
        </pc:spChg>
        <pc:spChg chg="mod">
          <ac:chgData name="Rebecca Bell (Parkside Primary School &amp; Beaconfields Primary School)" userId="S::rbell@parkside.staffs.sch.uk::e74a3314-801d-4c82-aa64-49557403f3bb" providerId="AD" clId="Web-{AF53284A-D26E-4655-B693-EFAB0E690FBF}" dt="2024-10-02T20:38:28.222" v="540" actId="20577"/>
          <ac:spMkLst>
            <pc:docMk/>
            <pc:sldMk cId="0" sldId="257"/>
            <ac:spMk id="23" creationId="{6763618B-6FBB-A1DE-9E71-CE27B5126D35}"/>
          </ac:spMkLst>
        </pc:spChg>
        <pc:picChg chg="mod">
          <ac:chgData name="Rebecca Bell (Parkside Primary School &amp; Beaconfields Primary School)" userId="S::rbell@parkside.staffs.sch.uk::e74a3314-801d-4c82-aa64-49557403f3bb" providerId="AD" clId="Web-{AF53284A-D26E-4655-B693-EFAB0E690FBF}" dt="2024-10-02T20:39:11.692" v="565" actId="1076"/>
          <ac:picMkLst>
            <pc:docMk/>
            <pc:sldMk cId="0" sldId="257"/>
            <ac:picMk id="19" creationId="{E8B383AE-8382-5D14-CBD3-64A9A56B11F1}"/>
          </ac:picMkLst>
        </pc:picChg>
        <pc:picChg chg="del">
          <ac:chgData name="Rebecca Bell (Parkside Primary School &amp; Beaconfields Primary School)" userId="S::rbell@parkside.staffs.sch.uk::e74a3314-801d-4c82-aa64-49557403f3bb" providerId="AD" clId="Web-{AF53284A-D26E-4655-B693-EFAB0E690FBF}" dt="2024-10-02T20:38:12.238" v="534"/>
          <ac:picMkLst>
            <pc:docMk/>
            <pc:sldMk cId="0" sldId="257"/>
            <ac:picMk id="22" creationId="{2B9E7611-C8D7-4CE9-146C-73D2F7D155CB}"/>
          </ac:picMkLst>
        </pc:picChg>
      </pc:sldChg>
      <pc:sldChg chg="addSp delSp modSp add replId">
        <pc:chgData name="Rebecca Bell (Parkside Primary School &amp; Beaconfields Primary School)" userId="S::rbell@parkside.staffs.sch.uk::e74a3314-801d-4c82-aa64-49557403f3bb" providerId="AD" clId="Web-{AF53284A-D26E-4655-B693-EFAB0E690FBF}" dt="2024-10-02T20:37:51.175" v="532" actId="20577"/>
        <pc:sldMkLst>
          <pc:docMk/>
          <pc:sldMk cId="2505734388" sldId="259"/>
        </pc:sldMkLst>
        <pc:spChg chg="del">
          <ac:chgData name="Rebecca Bell (Parkside Primary School &amp; Beaconfields Primary School)" userId="S::rbell@parkside.staffs.sch.uk::e74a3314-801d-4c82-aa64-49557403f3bb" providerId="AD" clId="Web-{AF53284A-D26E-4655-B693-EFAB0E690FBF}" dt="2024-10-02T20:27:08.956" v="254"/>
          <ac:spMkLst>
            <pc:docMk/>
            <pc:sldMk cId="2505734388" sldId="259"/>
            <ac:spMk id="12" creationId="{00000000-0000-0000-0000-000000000000}"/>
          </ac:spMkLst>
        </pc:spChg>
        <pc:spChg chg="del mod">
          <ac:chgData name="Rebecca Bell (Parkside Primary School &amp; Beaconfields Primary School)" userId="S::rbell@parkside.staffs.sch.uk::e74a3314-801d-4c82-aa64-49557403f3bb" providerId="AD" clId="Web-{AF53284A-D26E-4655-B693-EFAB0E690FBF}" dt="2024-10-02T20:27:07.644" v="253"/>
          <ac:spMkLst>
            <pc:docMk/>
            <pc:sldMk cId="2505734388" sldId="259"/>
            <ac:spMk id="13" creationId="{00000000-0000-0000-0000-000000000000}"/>
          </ac:spMkLst>
        </pc:spChg>
        <pc:spChg chg="add mod">
          <ac:chgData name="Rebecca Bell (Parkside Primary School &amp; Beaconfields Primary School)" userId="S::rbell@parkside.staffs.sch.uk::e74a3314-801d-4c82-aa64-49557403f3bb" providerId="AD" clId="Web-{AF53284A-D26E-4655-B693-EFAB0E690FBF}" dt="2024-10-02T20:33:25.543" v="361" actId="20577"/>
          <ac:spMkLst>
            <pc:docMk/>
            <pc:sldMk cId="2505734388" sldId="259"/>
            <ac:spMk id="14" creationId="{87593427-2FB1-BE43-812D-794E7B8862D3}"/>
          </ac:spMkLst>
        </pc:spChg>
        <pc:spChg chg="del">
          <ac:chgData name="Rebecca Bell (Parkside Primary School &amp; Beaconfields Primary School)" userId="S::rbell@parkside.staffs.sch.uk::e74a3314-801d-4c82-aa64-49557403f3bb" providerId="AD" clId="Web-{AF53284A-D26E-4655-B693-EFAB0E690FBF}" dt="2024-10-02T20:27:20.675" v="261"/>
          <ac:spMkLst>
            <pc:docMk/>
            <pc:sldMk cId="2505734388" sldId="259"/>
            <ac:spMk id="15" creationId="{4327758C-EC66-3A17-367A-0EE57D771F3D}"/>
          </ac:spMkLst>
        </pc:spChg>
        <pc:spChg chg="add mod">
          <ac:chgData name="Rebecca Bell (Parkside Primary School &amp; Beaconfields Primary School)" userId="S::rbell@parkside.staffs.sch.uk::e74a3314-801d-4c82-aa64-49557403f3bb" providerId="AD" clId="Web-{AF53284A-D26E-4655-B693-EFAB0E690FBF}" dt="2024-10-02T20:33:29.309" v="362" actId="1076"/>
          <ac:spMkLst>
            <pc:docMk/>
            <pc:sldMk cId="2505734388" sldId="259"/>
            <ac:spMk id="18" creationId="{1155B3AD-3FB0-BEAE-F930-78B194395F52}"/>
          </ac:spMkLst>
        </pc:spChg>
        <pc:spChg chg="del mod">
          <ac:chgData name="Rebecca Bell (Parkside Primary School &amp; Beaconfields Primary School)" userId="S::rbell@parkside.staffs.sch.uk::e74a3314-801d-4c82-aa64-49557403f3bb" providerId="AD" clId="Web-{AF53284A-D26E-4655-B693-EFAB0E690FBF}" dt="2024-10-02T20:27:12.363" v="257"/>
          <ac:spMkLst>
            <pc:docMk/>
            <pc:sldMk cId="2505734388" sldId="259"/>
            <ac:spMk id="20" creationId="{8643B510-D6F4-6209-8AC9-D35B68F0512F}"/>
          </ac:spMkLst>
        </pc:spChg>
        <pc:spChg chg="del mod">
          <ac:chgData name="Rebecca Bell (Parkside Primary School &amp; Beaconfields Primary School)" userId="S::rbell@parkside.staffs.sch.uk::e74a3314-801d-4c82-aa64-49557403f3bb" providerId="AD" clId="Web-{AF53284A-D26E-4655-B693-EFAB0E690FBF}" dt="2024-10-02T20:27:15.347" v="259"/>
          <ac:spMkLst>
            <pc:docMk/>
            <pc:sldMk cId="2505734388" sldId="259"/>
            <ac:spMk id="23" creationId="{6763618B-6FBB-A1DE-9E71-CE27B5126D35}"/>
          </ac:spMkLst>
        </pc:spChg>
        <pc:spChg chg="add mod">
          <ac:chgData name="Rebecca Bell (Parkside Primary School &amp; Beaconfields Primary School)" userId="S::rbell@parkside.staffs.sch.uk::e74a3314-801d-4c82-aa64-49557403f3bb" providerId="AD" clId="Web-{AF53284A-D26E-4655-B693-EFAB0E690FBF}" dt="2024-10-02T20:37:51.175" v="532" actId="20577"/>
          <ac:spMkLst>
            <pc:docMk/>
            <pc:sldMk cId="2505734388" sldId="259"/>
            <ac:spMk id="25" creationId="{07D999D5-421C-14D7-18E7-F312DCEA2F3A}"/>
          </ac:spMkLst>
        </pc:spChg>
        <pc:picChg chg="add mod">
          <ac:chgData name="Rebecca Bell (Parkside Primary School &amp; Beaconfields Primary School)" userId="S::rbell@parkside.staffs.sch.uk::e74a3314-801d-4c82-aa64-49557403f3bb" providerId="AD" clId="Web-{AF53284A-D26E-4655-B693-EFAB0E690FBF}" dt="2024-10-02T20:29:49.070" v="268" actId="14100"/>
          <ac:picMkLst>
            <pc:docMk/>
            <pc:sldMk cId="2505734388" sldId="259"/>
            <ac:picMk id="16" creationId="{5D6CA2A2-F8DA-A6EE-07F1-A0E9AF408253}"/>
          </ac:picMkLst>
        </pc:picChg>
        <pc:picChg chg="del">
          <ac:chgData name="Rebecca Bell (Parkside Primary School &amp; Beaconfields Primary School)" userId="S::rbell@parkside.staffs.sch.uk::e74a3314-801d-4c82-aa64-49557403f3bb" providerId="AD" clId="Web-{AF53284A-D26E-4655-B693-EFAB0E690FBF}" dt="2024-10-02T20:33:33.715" v="364"/>
          <ac:picMkLst>
            <pc:docMk/>
            <pc:sldMk cId="2505734388" sldId="259"/>
            <ac:picMk id="17" creationId="{B881C1DA-281D-3E10-EEC9-D12789AC29B2}"/>
          </ac:picMkLst>
        </pc:picChg>
        <pc:picChg chg="del">
          <ac:chgData name="Rebecca Bell (Parkside Primary School &amp; Beaconfields Primary School)" userId="S::rbell@parkside.staffs.sch.uk::e74a3314-801d-4c82-aa64-49557403f3bb" providerId="AD" clId="Web-{AF53284A-D26E-4655-B693-EFAB0E690FBF}" dt="2024-10-02T20:33:32.544" v="363"/>
          <ac:picMkLst>
            <pc:docMk/>
            <pc:sldMk cId="2505734388" sldId="259"/>
            <ac:picMk id="19" creationId="{E8B383AE-8382-5D14-CBD3-64A9A56B11F1}"/>
          </ac:picMkLst>
        </pc:picChg>
        <pc:picChg chg="add mod">
          <ac:chgData name="Rebecca Bell (Parkside Primary School &amp; Beaconfields Primary School)" userId="S::rbell@parkside.staffs.sch.uk::e74a3314-801d-4c82-aa64-49557403f3bb" providerId="AD" clId="Web-{AF53284A-D26E-4655-B693-EFAB0E690FBF}" dt="2024-10-02T20:33:18.090" v="358" actId="1076"/>
          <ac:picMkLst>
            <pc:docMk/>
            <pc:sldMk cId="2505734388" sldId="259"/>
            <ac:picMk id="21" creationId="{6CF6F33B-663D-44C3-404C-6BFBFC425D20}"/>
          </ac:picMkLst>
        </pc:picChg>
        <pc:picChg chg="del">
          <ac:chgData name="Rebecca Bell (Parkside Primary School &amp; Beaconfields Primary School)" userId="S::rbell@parkside.staffs.sch.uk::e74a3314-801d-4c82-aa64-49557403f3bb" providerId="AD" clId="Web-{AF53284A-D26E-4655-B693-EFAB0E690FBF}" dt="2024-10-02T20:27:16.566" v="260"/>
          <ac:picMkLst>
            <pc:docMk/>
            <pc:sldMk cId="2505734388" sldId="259"/>
            <ac:picMk id="22" creationId="{2B9E7611-C8D7-4CE9-146C-73D2F7D155CB}"/>
          </ac:picMkLst>
        </pc:picChg>
        <pc:picChg chg="add mod">
          <ac:chgData name="Rebecca Bell (Parkside Primary School &amp; Beaconfields Primary School)" userId="S::rbell@parkside.staffs.sch.uk::e74a3314-801d-4c82-aa64-49557403f3bb" providerId="AD" clId="Web-{AF53284A-D26E-4655-B693-EFAB0E690FBF}" dt="2024-10-02T20:34:12.248" v="366" actId="1076"/>
          <ac:picMkLst>
            <pc:docMk/>
            <pc:sldMk cId="2505734388" sldId="259"/>
            <ac:picMk id="24" creationId="{84C6335A-6394-665D-39EB-4718D390242F}"/>
          </ac:picMkLst>
        </pc:picChg>
      </pc:sldChg>
    </pc:docChg>
  </pc:docChgLst>
  <pc:docChgLst>
    <pc:chgData name="Ruth Gee (Beaconfields Primary School)" userId="72f02605-4abe-4fc2-ab99-1cb28f9aa140" providerId="ADAL" clId="{BDA27366-069C-431B-BA07-9B71C18D2B5B}"/>
    <pc:docChg chg="undo custSel modSld">
      <pc:chgData name="Ruth Gee (Beaconfields Primary School)" userId="72f02605-4abe-4fc2-ab99-1cb28f9aa140" providerId="ADAL" clId="{BDA27366-069C-431B-BA07-9B71C18D2B5B}" dt="2024-10-11T12:58:30.976" v="274" actId="207"/>
      <pc:docMkLst>
        <pc:docMk/>
      </pc:docMkLst>
      <pc:sldChg chg="modSp mod">
        <pc:chgData name="Ruth Gee (Beaconfields Primary School)" userId="72f02605-4abe-4fc2-ab99-1cb28f9aa140" providerId="ADAL" clId="{BDA27366-069C-431B-BA07-9B71C18D2B5B}" dt="2024-10-11T12:07:49.714" v="273" actId="20577"/>
        <pc:sldMkLst>
          <pc:docMk/>
          <pc:sldMk cId="0" sldId="256"/>
        </pc:sldMkLst>
        <pc:spChg chg="mod">
          <ac:chgData name="Ruth Gee (Beaconfields Primary School)" userId="72f02605-4abe-4fc2-ab99-1cb28f9aa140" providerId="ADAL" clId="{BDA27366-069C-431B-BA07-9B71C18D2B5B}" dt="2024-10-11T12:07:49.714" v="273" actId="20577"/>
          <ac:spMkLst>
            <pc:docMk/>
            <pc:sldMk cId="0" sldId="256"/>
            <ac:spMk id="10" creationId="{00000000-0000-0000-0000-000000000000}"/>
          </ac:spMkLst>
        </pc:spChg>
      </pc:sldChg>
      <pc:sldChg chg="modSp mod">
        <pc:chgData name="Ruth Gee (Beaconfields Primary School)" userId="72f02605-4abe-4fc2-ab99-1cb28f9aa140" providerId="ADAL" clId="{BDA27366-069C-431B-BA07-9B71C18D2B5B}" dt="2024-10-11T11:46:15.702" v="194" actId="20577"/>
        <pc:sldMkLst>
          <pc:docMk/>
          <pc:sldMk cId="0" sldId="257"/>
        </pc:sldMkLst>
        <pc:spChg chg="mod">
          <ac:chgData name="Ruth Gee (Beaconfields Primary School)" userId="72f02605-4abe-4fc2-ab99-1cb28f9aa140" providerId="ADAL" clId="{BDA27366-069C-431B-BA07-9B71C18D2B5B}" dt="2024-10-11T11:45:09.494" v="146" actId="1076"/>
          <ac:spMkLst>
            <pc:docMk/>
            <pc:sldMk cId="0" sldId="257"/>
            <ac:spMk id="6" creationId="{00000000-0000-0000-0000-000000000000}"/>
          </ac:spMkLst>
        </pc:spChg>
        <pc:spChg chg="mod">
          <ac:chgData name="Ruth Gee (Beaconfields Primary School)" userId="72f02605-4abe-4fc2-ab99-1cb28f9aa140" providerId="ADAL" clId="{BDA27366-069C-431B-BA07-9B71C18D2B5B}" dt="2024-10-11T11:44:11.366" v="142" actId="1076"/>
          <ac:spMkLst>
            <pc:docMk/>
            <pc:sldMk cId="0" sldId="257"/>
            <ac:spMk id="9" creationId="{00000000-0000-0000-0000-000000000000}"/>
          </ac:spMkLst>
        </pc:spChg>
        <pc:spChg chg="mod">
          <ac:chgData name="Ruth Gee (Beaconfields Primary School)" userId="72f02605-4abe-4fc2-ab99-1cb28f9aa140" providerId="ADAL" clId="{BDA27366-069C-431B-BA07-9B71C18D2B5B}" dt="2024-10-11T11:43:23.227" v="112" actId="1076"/>
          <ac:spMkLst>
            <pc:docMk/>
            <pc:sldMk cId="0" sldId="257"/>
            <ac:spMk id="12" creationId="{00000000-0000-0000-0000-000000000000}"/>
          </ac:spMkLst>
        </pc:spChg>
        <pc:spChg chg="mod">
          <ac:chgData name="Ruth Gee (Beaconfields Primary School)" userId="72f02605-4abe-4fc2-ab99-1cb28f9aa140" providerId="ADAL" clId="{BDA27366-069C-431B-BA07-9B71C18D2B5B}" dt="2024-10-11T11:44:09.951" v="141" actId="20577"/>
          <ac:spMkLst>
            <pc:docMk/>
            <pc:sldMk cId="0" sldId="257"/>
            <ac:spMk id="13" creationId="{00000000-0000-0000-0000-000000000000}"/>
          </ac:spMkLst>
        </pc:spChg>
        <pc:spChg chg="mod">
          <ac:chgData name="Ruth Gee (Beaconfields Primary School)" userId="72f02605-4abe-4fc2-ab99-1cb28f9aa140" providerId="ADAL" clId="{BDA27366-069C-431B-BA07-9B71C18D2B5B}" dt="2024-10-11T11:46:15.702" v="194" actId="20577"/>
          <ac:spMkLst>
            <pc:docMk/>
            <pc:sldMk cId="0" sldId="257"/>
            <ac:spMk id="15" creationId="{E3BC4F79-37EA-5265-352C-ED9BB69D3250}"/>
          </ac:spMkLst>
        </pc:spChg>
        <pc:picChg chg="mod modCrop">
          <ac:chgData name="Ruth Gee (Beaconfields Primary School)" userId="72f02605-4abe-4fc2-ab99-1cb28f9aa140" providerId="ADAL" clId="{BDA27366-069C-431B-BA07-9B71C18D2B5B}" dt="2024-10-11T11:45:46.759" v="152" actId="1076"/>
          <ac:picMkLst>
            <pc:docMk/>
            <pc:sldMk cId="0" sldId="257"/>
            <ac:picMk id="17" creationId="{72A5CFFC-8B3F-C27F-1F1B-9F79CF5C8A7B}"/>
          </ac:picMkLst>
        </pc:picChg>
      </pc:sldChg>
      <pc:sldChg chg="modSp mod">
        <pc:chgData name="Ruth Gee (Beaconfields Primary School)" userId="72f02605-4abe-4fc2-ab99-1cb28f9aa140" providerId="ADAL" clId="{BDA27366-069C-431B-BA07-9B71C18D2B5B}" dt="2024-10-11T12:58:30.976" v="274" actId="207"/>
        <pc:sldMkLst>
          <pc:docMk/>
          <pc:sldMk cId="2505734388" sldId="259"/>
        </pc:sldMkLst>
        <pc:spChg chg="mod">
          <ac:chgData name="Ruth Gee (Beaconfields Primary School)" userId="72f02605-4abe-4fc2-ab99-1cb28f9aa140" providerId="ADAL" clId="{BDA27366-069C-431B-BA07-9B71C18D2B5B}" dt="2024-10-11T12:58:30.976" v="274" actId="207"/>
          <ac:spMkLst>
            <pc:docMk/>
            <pc:sldMk cId="2505734388" sldId="259"/>
            <ac:spMk id="12" creationId="{B9E70815-27CF-8FD2-96C6-7D2720A37105}"/>
          </ac:spMkLst>
        </pc:spChg>
        <pc:spChg chg="mod">
          <ac:chgData name="Ruth Gee (Beaconfields Primary School)" userId="72f02605-4abe-4fc2-ab99-1cb28f9aa140" providerId="ADAL" clId="{BDA27366-069C-431B-BA07-9B71C18D2B5B}" dt="2024-10-11T11:57:46.500" v="222" actId="255"/>
          <ac:spMkLst>
            <pc:docMk/>
            <pc:sldMk cId="2505734388" sldId="259"/>
            <ac:spMk id="13" creationId="{363183EE-5D77-5DDC-2CE6-902BA181158F}"/>
          </ac:spMkLst>
        </pc:spChg>
        <pc:spChg chg="mod">
          <ac:chgData name="Ruth Gee (Beaconfields Primary School)" userId="72f02605-4abe-4fc2-ab99-1cb28f9aa140" providerId="ADAL" clId="{BDA27366-069C-431B-BA07-9B71C18D2B5B}" dt="2024-10-11T12:07:12.557" v="267" actId="1076"/>
          <ac:spMkLst>
            <pc:docMk/>
            <pc:sldMk cId="2505734388" sldId="259"/>
            <ac:spMk id="25" creationId="{07D999D5-421C-14D7-18E7-F312DCEA2F3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8.png"/><Relationship Id="rId3" Type="http://schemas.openxmlformats.org/officeDocument/2006/relationships/image" Target="../media/image10.svg"/><Relationship Id="rId7" Type="http://schemas.openxmlformats.org/officeDocument/2006/relationships/image" Target="../media/image2.png"/><Relationship Id="rId12" Type="http://schemas.openxmlformats.org/officeDocument/2006/relationships/hyperlink" Target="https://url.uk.m.mimecastprotect.com/s/V9tqCP5Ngt9X5Ei0hRFxYZos?domain=letstalk.staffordshire.gov.uk" TargetMode="External"/><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17.sv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sv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svg"/><Relationship Id="rId7" Type="http://schemas.openxmlformats.org/officeDocument/2006/relationships/image" Target="../media/image9.png"/><Relationship Id="rId12" Type="http://schemas.openxmlformats.org/officeDocument/2006/relationships/image" Target="../media/image21.jpe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11.png"/><Relationship Id="rId5" Type="http://schemas.openxmlformats.org/officeDocument/2006/relationships/image" Target="../media/image13.svg"/><Relationship Id="rId10" Type="http://schemas.openxmlformats.org/officeDocument/2006/relationships/image" Target="../media/image20.jpeg"/><Relationship Id="rId4" Type="http://schemas.openxmlformats.org/officeDocument/2006/relationships/image" Target="../media/image12.png"/><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0C0C"/>
        </a:solidFill>
        <a:effectLst/>
      </p:bgPr>
    </p:bg>
    <p:spTree>
      <p:nvGrpSpPr>
        <p:cNvPr id="1" name=""/>
        <p:cNvGrpSpPr/>
        <p:nvPr/>
      </p:nvGrpSpPr>
      <p:grpSpPr>
        <a:xfrm>
          <a:off x="0" y="0"/>
          <a:ext cx="0" cy="0"/>
          <a:chOff x="0" y="0"/>
          <a:chExt cx="0" cy="0"/>
        </a:xfrm>
      </p:grpSpPr>
      <p:sp>
        <p:nvSpPr>
          <p:cNvPr id="2" name="Freeform 2"/>
          <p:cNvSpPr/>
          <p:nvPr/>
        </p:nvSpPr>
        <p:spPr>
          <a:xfrm>
            <a:off x="0" y="0"/>
            <a:ext cx="7560000" cy="3938760"/>
          </a:xfrm>
          <a:custGeom>
            <a:avLst/>
            <a:gdLst/>
            <a:ahLst/>
            <a:cxnLst/>
            <a:rect l="l" t="t" r="r" b="b"/>
            <a:pathLst>
              <a:path w="7560000" h="3938760">
                <a:moveTo>
                  <a:pt x="0" y="0"/>
                </a:moveTo>
                <a:lnTo>
                  <a:pt x="7560000" y="0"/>
                </a:lnTo>
                <a:lnTo>
                  <a:pt x="7560000" y="3938760"/>
                </a:lnTo>
                <a:lnTo>
                  <a:pt x="0" y="3938760"/>
                </a:lnTo>
                <a:lnTo>
                  <a:pt x="0" y="0"/>
                </a:lnTo>
                <a:close/>
              </a:path>
            </a:pathLst>
          </a:custGeom>
          <a:blipFill>
            <a:blip r:embed="rId2"/>
            <a:stretch>
              <a:fillRect t="-12500" b="-12499"/>
            </a:stretch>
          </a:blipFill>
        </p:spPr>
        <p:txBody>
          <a:bodyPr/>
          <a:lstStyle/>
          <a:p>
            <a:endParaRPr lang="en-GB"/>
          </a:p>
        </p:txBody>
      </p:sp>
      <p:grpSp>
        <p:nvGrpSpPr>
          <p:cNvPr id="3" name="Group 3"/>
          <p:cNvGrpSpPr>
            <a:grpSpLocks noChangeAspect="1"/>
          </p:cNvGrpSpPr>
          <p:nvPr/>
        </p:nvGrpSpPr>
        <p:grpSpPr>
          <a:xfrm>
            <a:off x="-208757" y="505731"/>
            <a:ext cx="2809367" cy="4013382"/>
            <a:chOff x="0" y="0"/>
            <a:chExt cx="4445000" cy="6350000"/>
          </a:xfrm>
        </p:grpSpPr>
        <p:sp>
          <p:nvSpPr>
            <p:cNvPr id="4" name="Freeform 4"/>
            <p:cNvSpPr/>
            <p:nvPr/>
          </p:nvSpPr>
          <p:spPr>
            <a:xfrm>
              <a:off x="0" y="0"/>
              <a:ext cx="4445000" cy="6350000"/>
            </a:xfrm>
            <a:custGeom>
              <a:avLst/>
              <a:gdLst/>
              <a:ahLst/>
              <a:cxnLst/>
              <a:rect l="l" t="t" r="r" b="b"/>
              <a:pathLst>
                <a:path w="4445000" h="6350000">
                  <a:moveTo>
                    <a:pt x="3429000" y="6350000"/>
                  </a:moveTo>
                  <a:lnTo>
                    <a:pt x="1016000" y="6350000"/>
                  </a:lnTo>
                  <a:cubicBezTo>
                    <a:pt x="454660" y="6350000"/>
                    <a:pt x="0" y="5895340"/>
                    <a:pt x="0" y="5334000"/>
                  </a:cubicBezTo>
                  <a:lnTo>
                    <a:pt x="0" y="1016000"/>
                  </a:lnTo>
                  <a:cubicBezTo>
                    <a:pt x="0" y="454660"/>
                    <a:pt x="454660" y="0"/>
                    <a:pt x="1016000" y="0"/>
                  </a:cubicBezTo>
                  <a:lnTo>
                    <a:pt x="3429000" y="0"/>
                  </a:lnTo>
                  <a:cubicBezTo>
                    <a:pt x="3990340" y="0"/>
                    <a:pt x="4445000" y="454660"/>
                    <a:pt x="4445000" y="1016000"/>
                  </a:cubicBezTo>
                  <a:lnTo>
                    <a:pt x="4445000" y="5334000"/>
                  </a:lnTo>
                  <a:cubicBezTo>
                    <a:pt x="4445000" y="5895340"/>
                    <a:pt x="3990340" y="6350000"/>
                    <a:pt x="3429000" y="6350000"/>
                  </a:cubicBezTo>
                  <a:close/>
                </a:path>
              </a:pathLst>
            </a:custGeom>
            <a:blipFill>
              <a:blip r:embed="rId3"/>
              <a:stretch>
                <a:fillRect l="-21428" r="-21428"/>
              </a:stretch>
            </a:blipFill>
          </p:spPr>
          <p:txBody>
            <a:bodyPr/>
            <a:lstStyle/>
            <a:p>
              <a:endParaRPr lang="en-GB"/>
            </a:p>
          </p:txBody>
        </p:sp>
      </p:grpSp>
      <p:sp>
        <p:nvSpPr>
          <p:cNvPr id="5" name="AutoShape 5"/>
          <p:cNvSpPr/>
          <p:nvPr/>
        </p:nvSpPr>
        <p:spPr>
          <a:xfrm>
            <a:off x="808930" y="8361373"/>
            <a:ext cx="2874079" cy="0"/>
          </a:xfrm>
          <a:prstGeom prst="line">
            <a:avLst/>
          </a:prstGeom>
          <a:ln w="47625" cap="flat">
            <a:solidFill>
              <a:srgbClr val="F50C0C"/>
            </a:solidFill>
            <a:prstDash val="sysDot"/>
            <a:headEnd type="none" w="sm" len="sm"/>
            <a:tailEnd type="none" w="sm" len="sm"/>
          </a:ln>
        </p:spPr>
        <p:txBody>
          <a:bodyPr/>
          <a:lstStyle/>
          <a:p>
            <a:endParaRPr lang="en-GB"/>
          </a:p>
        </p:txBody>
      </p:sp>
      <p:sp>
        <p:nvSpPr>
          <p:cNvPr id="6" name="Freeform 6"/>
          <p:cNvSpPr/>
          <p:nvPr/>
        </p:nvSpPr>
        <p:spPr>
          <a:xfrm rot="1274536">
            <a:off x="5292000" y="3477163"/>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018386" y="5617942"/>
            <a:ext cx="3024000" cy="1980720"/>
          </a:xfrm>
          <a:custGeom>
            <a:avLst/>
            <a:gdLst/>
            <a:ahLst/>
            <a:cxnLst/>
            <a:rect l="l" t="t" r="r" b="b"/>
            <a:pathLst>
              <a:path w="3024000" h="1980720">
                <a:moveTo>
                  <a:pt x="0" y="0"/>
                </a:moveTo>
                <a:lnTo>
                  <a:pt x="3024000" y="0"/>
                </a:lnTo>
                <a:lnTo>
                  <a:pt x="3024000" y="1980720"/>
                </a:lnTo>
                <a:lnTo>
                  <a:pt x="0" y="198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1611069" y="1019543"/>
            <a:ext cx="4815318" cy="1735582"/>
          </a:xfrm>
          <a:prstGeom prst="rect">
            <a:avLst/>
          </a:prstGeom>
        </p:spPr>
        <p:txBody>
          <a:bodyPr lIns="0" tIns="0" rIns="0" bIns="0" rtlCol="0" anchor="t">
            <a:spAutoFit/>
          </a:bodyPr>
          <a:lstStyle/>
          <a:p>
            <a:pPr algn="ctr">
              <a:lnSpc>
                <a:spcPts val="6463"/>
              </a:lnSpc>
            </a:pPr>
            <a:r>
              <a:rPr lang="en-US" sz="6399">
                <a:solidFill>
                  <a:srgbClr val="F50C0C"/>
                </a:solidFill>
                <a:latin typeface="Bryndan Write"/>
                <a:ea typeface="Bryndan Write"/>
                <a:cs typeface="Bryndan Write"/>
                <a:sym typeface="Bryndan Write"/>
              </a:rPr>
              <a:t>Beaconfields Newsletter</a:t>
            </a:r>
          </a:p>
        </p:txBody>
      </p:sp>
      <p:sp>
        <p:nvSpPr>
          <p:cNvPr id="9" name="TextBox 9"/>
          <p:cNvSpPr txBox="1"/>
          <p:nvPr/>
        </p:nvSpPr>
        <p:spPr>
          <a:xfrm>
            <a:off x="2422535" y="2794929"/>
            <a:ext cx="3068061" cy="769441"/>
          </a:xfrm>
          <a:prstGeom prst="rect">
            <a:avLst/>
          </a:prstGeom>
        </p:spPr>
        <p:txBody>
          <a:bodyPr lIns="0" tIns="0" rIns="0" bIns="0" rtlCol="0" anchor="t">
            <a:spAutoFit/>
          </a:bodyPr>
          <a:lstStyle/>
          <a:p>
            <a:pPr algn="ctr">
              <a:lnSpc>
                <a:spcPts val="2019"/>
              </a:lnSpc>
            </a:pPr>
            <a:r>
              <a:rPr lang="en-US" sz="1950" dirty="0">
                <a:solidFill>
                  <a:srgbClr val="112A3E"/>
                </a:solidFill>
                <a:latin typeface="Bryndan Write"/>
                <a:ea typeface="Bryndan Write"/>
                <a:cs typeface="Bryndan Write"/>
                <a:sym typeface="Bryndan Write"/>
              </a:rPr>
              <a:t>Friday 11th October 2024</a:t>
            </a:r>
          </a:p>
          <a:p>
            <a:pPr algn="ctr">
              <a:lnSpc>
                <a:spcPts val="2019"/>
              </a:lnSpc>
            </a:pPr>
            <a:endParaRPr lang="en-US" sz="1999" dirty="0">
              <a:solidFill>
                <a:srgbClr val="112A3E"/>
              </a:solidFill>
              <a:latin typeface="Bryndan Write"/>
              <a:ea typeface="Bryndan Write"/>
              <a:cs typeface="Bryndan Write"/>
              <a:sym typeface="Bryndan Write"/>
            </a:endParaRPr>
          </a:p>
          <a:p>
            <a:pPr algn="ctr">
              <a:lnSpc>
                <a:spcPts val="2019"/>
              </a:lnSpc>
              <a:spcBef>
                <a:spcPct val="0"/>
              </a:spcBef>
            </a:pPr>
            <a:r>
              <a:rPr lang="en-US" sz="1950" dirty="0">
                <a:solidFill>
                  <a:srgbClr val="112A3E"/>
                </a:solidFill>
                <a:latin typeface="Bryndan Write"/>
                <a:ea typeface="Bryndan Write"/>
                <a:cs typeface="Bryndan Write"/>
                <a:sym typeface="Bryndan Write"/>
              </a:rPr>
              <a:t>Be More Beaconfields </a:t>
            </a:r>
            <a:endParaRPr lang="en-US" sz="1950" dirty="0">
              <a:solidFill>
                <a:srgbClr val="112A3E"/>
              </a:solidFill>
              <a:latin typeface="Bryndan Write"/>
              <a:ea typeface="Bryndan Write"/>
              <a:cs typeface="Bryndan Write"/>
            </a:endParaRPr>
          </a:p>
        </p:txBody>
      </p:sp>
      <p:sp>
        <p:nvSpPr>
          <p:cNvPr id="10" name="TextBox 10"/>
          <p:cNvSpPr txBox="1"/>
          <p:nvPr/>
        </p:nvSpPr>
        <p:spPr>
          <a:xfrm>
            <a:off x="237212" y="3897377"/>
            <a:ext cx="6891593" cy="5655394"/>
          </a:xfrm>
          <a:prstGeom prst="rect">
            <a:avLst/>
          </a:prstGeom>
        </p:spPr>
        <p:txBody>
          <a:bodyPr lIns="0" tIns="0" rIns="0" bIns="0" rtlCol="0" anchor="t">
            <a:spAutoFit/>
          </a:bodyPr>
          <a:lstStyle/>
          <a:p>
            <a:pPr algn="ctr">
              <a:lnSpc>
                <a:spcPts val="2120"/>
              </a:lnSpc>
            </a:pPr>
            <a:endParaRPr lang="en-US" sz="2000" dirty="0">
              <a:latin typeface="Bryndan Write"/>
              <a:ea typeface="+mn-lt"/>
              <a:cs typeface="+mn-lt"/>
              <a:sym typeface="Bryndan Write"/>
            </a:endParaRPr>
          </a:p>
          <a:p>
            <a:pPr algn="ctr">
              <a:lnSpc>
                <a:spcPts val="2120"/>
              </a:lnSpc>
              <a:spcBef>
                <a:spcPct val="0"/>
              </a:spcBef>
            </a:pPr>
            <a:endParaRPr lang="en-US" sz="2050" dirty="0">
              <a:latin typeface="Bryndan Write"/>
              <a:ea typeface="Bryndan Write"/>
              <a:cs typeface="Bryndan Write"/>
            </a:endParaRPr>
          </a:p>
          <a:p>
            <a:pPr algn="ctr">
              <a:lnSpc>
                <a:spcPts val="2120"/>
              </a:lnSpc>
              <a:spcBef>
                <a:spcPct val="0"/>
              </a:spcBef>
            </a:pPr>
            <a:endParaRPr lang="en-US" sz="2099" dirty="0">
              <a:latin typeface="Bryndan Write"/>
              <a:ea typeface="Bryndan Write"/>
              <a:cs typeface="Bryndan Write"/>
              <a:sym typeface="Bryndan Write"/>
            </a:endParaRPr>
          </a:p>
          <a:p>
            <a:pPr algn="ctr">
              <a:lnSpc>
                <a:spcPts val="2120"/>
              </a:lnSpc>
              <a:spcBef>
                <a:spcPct val="0"/>
              </a:spcBef>
            </a:pPr>
            <a:endParaRPr lang="en-US" sz="2050" dirty="0">
              <a:latin typeface="Bryndan Write"/>
              <a:ea typeface="Bryndan Write"/>
              <a:cs typeface="Bryndan Write"/>
            </a:endParaRPr>
          </a:p>
          <a:p>
            <a:pPr algn="ctr">
              <a:lnSpc>
                <a:spcPts val="2120"/>
              </a:lnSpc>
              <a:spcBef>
                <a:spcPct val="0"/>
              </a:spcBef>
            </a:pPr>
            <a:r>
              <a:rPr lang="en-US" sz="2050" dirty="0">
                <a:latin typeface="Bryndan Write"/>
                <a:ea typeface="Bryndan Write"/>
                <a:cs typeface="Bryndan Write"/>
              </a:rPr>
              <a:t>Our Nursery children have been busy baking this week, they have enjoyed learning about nocturnal animals and were particularly interested in hedgehogs. The children have been learning about 'mixing' by mixing </a:t>
            </a:r>
            <a:r>
              <a:rPr lang="en-US" sz="2050" dirty="0" err="1">
                <a:latin typeface="Bryndan Write"/>
                <a:ea typeface="Bryndan Write"/>
                <a:cs typeface="Bryndan Write"/>
              </a:rPr>
              <a:t>colours</a:t>
            </a:r>
            <a:r>
              <a:rPr lang="en-US" sz="2050" dirty="0">
                <a:latin typeface="Bryndan Write"/>
                <a:ea typeface="Bryndan Write"/>
                <a:cs typeface="Bryndan Write"/>
              </a:rPr>
              <a:t>, ingredients and materials. They particularly enjoyed the skill of mixing when making their bread. </a:t>
            </a:r>
          </a:p>
          <a:p>
            <a:pPr algn="ctr">
              <a:lnSpc>
                <a:spcPts val="2120"/>
              </a:lnSpc>
              <a:spcBef>
                <a:spcPct val="0"/>
              </a:spcBef>
            </a:pPr>
            <a:endParaRPr lang="en-US" sz="2050" dirty="0">
              <a:latin typeface="Bryndan Write"/>
              <a:ea typeface="Bryndan Write"/>
              <a:cs typeface="Bryndan Write"/>
            </a:endParaRPr>
          </a:p>
          <a:p>
            <a:pPr algn="ctr">
              <a:lnSpc>
                <a:spcPts val="2120"/>
              </a:lnSpc>
              <a:spcBef>
                <a:spcPct val="0"/>
              </a:spcBef>
            </a:pPr>
            <a:r>
              <a:rPr lang="en-US" sz="2050" dirty="0">
                <a:latin typeface="Bryndan Write"/>
                <a:ea typeface="Bryndan Write"/>
                <a:cs typeface="Bryndan Write"/>
              </a:rPr>
              <a:t>Reception have enjoyed learning about Autumn and Harvest time this week.  They have been busy learning a song for their Harvest showcase next week and have enjoyed reading a story related to Autumn and have predicted who keeps stealing the leaves! </a:t>
            </a:r>
          </a:p>
          <a:p>
            <a:pPr algn="ctr">
              <a:lnSpc>
                <a:spcPts val="2120"/>
              </a:lnSpc>
              <a:spcBef>
                <a:spcPct val="0"/>
              </a:spcBef>
            </a:pPr>
            <a:endParaRPr lang="en-US" sz="2099" dirty="0">
              <a:latin typeface="Bryndan Write"/>
              <a:ea typeface="Bryndan Write"/>
              <a:cs typeface="Bryndan Write"/>
              <a:sym typeface="Bryndan Write"/>
            </a:endParaRPr>
          </a:p>
          <a:p>
            <a:pPr algn="ctr">
              <a:lnSpc>
                <a:spcPts val="2120"/>
              </a:lnSpc>
              <a:spcBef>
                <a:spcPct val="0"/>
              </a:spcBef>
            </a:pPr>
            <a:r>
              <a:rPr lang="en-US" sz="2050" dirty="0">
                <a:latin typeface="Bryndan Write"/>
                <a:ea typeface="Bryndan Write"/>
                <a:cs typeface="Bryndan Write"/>
                <a:sym typeface="Bryndan Write"/>
              </a:rPr>
              <a:t>Have a lovely weekend, we look forward to seeing you on Monday.</a:t>
            </a:r>
            <a:endParaRPr lang="en-US" sz="2050" dirty="0">
              <a:latin typeface="Bryndan Write"/>
              <a:ea typeface="Bryndan Write"/>
              <a:cs typeface="Bryndan Write"/>
            </a:endParaRPr>
          </a:p>
          <a:p>
            <a:pPr algn="ctr">
              <a:lnSpc>
                <a:spcPts val="2120"/>
              </a:lnSpc>
              <a:spcBef>
                <a:spcPct val="0"/>
              </a:spcBef>
            </a:pPr>
            <a:endParaRPr lang="en-US" sz="2050" dirty="0">
              <a:latin typeface="Bryndan Write"/>
              <a:sym typeface="Bryndan Write"/>
            </a:endParaRPr>
          </a:p>
          <a:p>
            <a:pPr algn="ctr">
              <a:lnSpc>
                <a:spcPts val="2120"/>
              </a:lnSpc>
              <a:spcBef>
                <a:spcPct val="0"/>
              </a:spcBef>
            </a:pPr>
            <a:r>
              <a:rPr lang="en-US" sz="2050" dirty="0" err="1">
                <a:latin typeface="Bryndan Write"/>
              </a:rPr>
              <a:t>Mrs</a:t>
            </a:r>
            <a:r>
              <a:rPr lang="en-US" sz="2050" dirty="0">
                <a:latin typeface="Bryndan Write"/>
              </a:rPr>
              <a:t> Bell </a:t>
            </a:r>
            <a:endParaRPr lang="en-US" dirty="0"/>
          </a:p>
        </p:txBody>
      </p:sp>
      <p:sp>
        <p:nvSpPr>
          <p:cNvPr id="11" name="Freeform 11"/>
          <p:cNvSpPr/>
          <p:nvPr/>
        </p:nvSpPr>
        <p:spPr>
          <a:xfrm rot="1274536">
            <a:off x="5605895" y="9515098"/>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4">
            <a:extLst>
              <a:ext uri="{FF2B5EF4-FFF2-40B4-BE49-F238E27FC236}">
                <a16:creationId xmlns:a16="http://schemas.microsoft.com/office/drawing/2014/main" id="{4F964B01-AC2D-ADD5-348E-C9587664A597}"/>
              </a:ext>
            </a:extLst>
          </p:cNvPr>
          <p:cNvSpPr/>
          <p:nvPr/>
        </p:nvSpPr>
        <p:spPr>
          <a:xfrm>
            <a:off x="5881215" y="8541092"/>
            <a:ext cx="1845570" cy="2555192"/>
          </a:xfrm>
          <a:custGeom>
            <a:avLst/>
            <a:gdLst/>
            <a:ahLst/>
            <a:cxnLst/>
            <a:rect l="l" t="t" r="r" b="b"/>
            <a:pathLst>
              <a:path w="4445000" h="6350000">
                <a:moveTo>
                  <a:pt x="3429000" y="6350000"/>
                </a:moveTo>
                <a:lnTo>
                  <a:pt x="1016000" y="6350000"/>
                </a:lnTo>
                <a:cubicBezTo>
                  <a:pt x="454660" y="6350000"/>
                  <a:pt x="0" y="5895340"/>
                  <a:pt x="0" y="5334000"/>
                </a:cubicBezTo>
                <a:lnTo>
                  <a:pt x="0" y="1016000"/>
                </a:lnTo>
                <a:cubicBezTo>
                  <a:pt x="0" y="454660"/>
                  <a:pt x="454660" y="0"/>
                  <a:pt x="1016000" y="0"/>
                </a:cubicBezTo>
                <a:lnTo>
                  <a:pt x="3429000" y="0"/>
                </a:lnTo>
                <a:cubicBezTo>
                  <a:pt x="3990340" y="0"/>
                  <a:pt x="4445000" y="454660"/>
                  <a:pt x="4445000" y="1016000"/>
                </a:cubicBezTo>
                <a:lnTo>
                  <a:pt x="4445000" y="5334000"/>
                </a:lnTo>
                <a:cubicBezTo>
                  <a:pt x="4445000" y="5895340"/>
                  <a:pt x="3990340" y="6350000"/>
                  <a:pt x="3429000" y="6350000"/>
                </a:cubicBezTo>
                <a:close/>
              </a:path>
            </a:pathLst>
          </a:custGeom>
          <a:blipFill>
            <a:blip r:embed="rId3"/>
            <a:stretch>
              <a:fillRect l="-21428" r="-21428"/>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50C0C"/>
        </a:solidFill>
        <a:effectLst/>
      </p:bgPr>
    </p:bg>
    <p:spTree>
      <p:nvGrpSpPr>
        <p:cNvPr id="1" name=""/>
        <p:cNvGrpSpPr/>
        <p:nvPr/>
      </p:nvGrpSpPr>
      <p:grpSpPr>
        <a:xfrm>
          <a:off x="0" y="0"/>
          <a:ext cx="0" cy="0"/>
          <a:chOff x="0" y="0"/>
          <a:chExt cx="0" cy="0"/>
        </a:xfrm>
      </p:grpSpPr>
      <p:grpSp>
        <p:nvGrpSpPr>
          <p:cNvPr id="5" name="Group 5"/>
          <p:cNvGrpSpPr/>
          <p:nvPr/>
        </p:nvGrpSpPr>
        <p:grpSpPr>
          <a:xfrm>
            <a:off x="121555" y="6643780"/>
            <a:ext cx="7255168" cy="3572783"/>
            <a:chOff x="4550612" y="1693002"/>
            <a:chExt cx="2988780" cy="1423560"/>
          </a:xfrm>
        </p:grpSpPr>
        <p:sp>
          <p:nvSpPr>
            <p:cNvPr id="6" name="Freeform 6"/>
            <p:cNvSpPr/>
            <p:nvPr/>
          </p:nvSpPr>
          <p:spPr>
            <a:xfrm>
              <a:off x="4550612" y="1693002"/>
              <a:ext cx="2988780" cy="1423560"/>
            </a:xfrm>
            <a:custGeom>
              <a:avLst/>
              <a:gdLst/>
              <a:ahLst/>
              <a:cxnLst/>
              <a:rect l="l" t="t" r="r" b="b"/>
              <a:pathLst>
                <a:path w="2988780" h="1423560">
                  <a:moveTo>
                    <a:pt x="2864320" y="1423559"/>
                  </a:moveTo>
                  <a:lnTo>
                    <a:pt x="124460" y="1423559"/>
                  </a:lnTo>
                  <a:cubicBezTo>
                    <a:pt x="55880" y="1423559"/>
                    <a:pt x="0" y="1367679"/>
                    <a:pt x="0" y="1299099"/>
                  </a:cubicBezTo>
                  <a:lnTo>
                    <a:pt x="0" y="124460"/>
                  </a:lnTo>
                  <a:cubicBezTo>
                    <a:pt x="0" y="55880"/>
                    <a:pt x="55880" y="0"/>
                    <a:pt x="124460" y="0"/>
                  </a:cubicBezTo>
                  <a:lnTo>
                    <a:pt x="2864320" y="0"/>
                  </a:lnTo>
                  <a:cubicBezTo>
                    <a:pt x="2932900" y="0"/>
                    <a:pt x="2988780" y="55880"/>
                    <a:pt x="2988780" y="124460"/>
                  </a:cubicBezTo>
                  <a:lnTo>
                    <a:pt x="2988780" y="1299100"/>
                  </a:lnTo>
                  <a:cubicBezTo>
                    <a:pt x="2988780" y="1367679"/>
                    <a:pt x="2932900" y="1423560"/>
                    <a:pt x="2864320" y="1423560"/>
                  </a:cubicBezTo>
                  <a:close/>
                </a:path>
              </a:pathLst>
            </a:custGeom>
            <a:solidFill>
              <a:srgbClr val="F50C0C"/>
            </a:solidFill>
            <a:ln w="25400">
              <a:solidFill>
                <a:schemeClr val="accent1"/>
              </a:solidFill>
            </a:ln>
          </p:spPr>
          <p:txBody>
            <a:bodyPr lIns="91440" tIns="45720" rIns="91440" bIns="45720" anchor="t"/>
            <a:lstStyle/>
            <a:p>
              <a:pPr algn="ctr"/>
              <a:endParaRPr lang="en-GB" sz="3200" dirty="0">
                <a:latin typeface="Bryndan Write" panose="020B0604020202020204" charset="0"/>
              </a:endParaRPr>
            </a:p>
            <a:p>
              <a:endParaRPr lang="en-GB" sz="2000" dirty="0">
                <a:latin typeface="Bryndan Write" panose="020B0604020202020204" charset="0"/>
              </a:endParaRPr>
            </a:p>
          </p:txBody>
        </p:sp>
      </p:grpSp>
      <p:sp>
        <p:nvSpPr>
          <p:cNvPr id="11" name="Freeform 11"/>
          <p:cNvSpPr/>
          <p:nvPr/>
        </p:nvSpPr>
        <p:spPr>
          <a:xfrm rot="18311100">
            <a:off x="-595822" y="9295969"/>
            <a:ext cx="3024000" cy="3085714"/>
          </a:xfrm>
          <a:custGeom>
            <a:avLst/>
            <a:gdLst/>
            <a:ahLst/>
            <a:cxnLst/>
            <a:rect l="l" t="t" r="r" b="b"/>
            <a:pathLst>
              <a:path w="3024000" h="3085714">
                <a:moveTo>
                  <a:pt x="0" y="0"/>
                </a:moveTo>
                <a:lnTo>
                  <a:pt x="3024000" y="0"/>
                </a:lnTo>
                <a:lnTo>
                  <a:pt x="3024000" y="3085714"/>
                </a:lnTo>
                <a:lnTo>
                  <a:pt x="0" y="308571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 name="Group 2"/>
          <p:cNvGrpSpPr>
            <a:grpSpLocks noChangeAspect="1"/>
          </p:cNvGrpSpPr>
          <p:nvPr/>
        </p:nvGrpSpPr>
        <p:grpSpPr>
          <a:xfrm>
            <a:off x="121555" y="280314"/>
            <a:ext cx="4219945" cy="3416296"/>
            <a:chOff x="0" y="0"/>
            <a:chExt cx="6350000" cy="2599436"/>
          </a:xfrm>
        </p:grpSpPr>
        <p:sp>
          <p:nvSpPr>
            <p:cNvPr id="3" name="Freeform 3"/>
            <p:cNvSpPr/>
            <p:nvPr/>
          </p:nvSpPr>
          <p:spPr>
            <a:xfrm>
              <a:off x="9271" y="9271"/>
              <a:ext cx="6331458" cy="2580894"/>
            </a:xfrm>
            <a:custGeom>
              <a:avLst/>
              <a:gdLst/>
              <a:ahLst/>
              <a:cxnLst/>
              <a:rect l="l" t="t" r="r" b="b"/>
              <a:pathLst>
                <a:path w="6331458" h="2580894">
                  <a:moveTo>
                    <a:pt x="6331458" y="0"/>
                  </a:moveTo>
                  <a:lnTo>
                    <a:pt x="6331458" y="2580894"/>
                  </a:lnTo>
                  <a:lnTo>
                    <a:pt x="0" y="2580894"/>
                  </a:lnTo>
                  <a:lnTo>
                    <a:pt x="0" y="0"/>
                  </a:lnTo>
                  <a:lnTo>
                    <a:pt x="6331458" y="0"/>
                  </a:lnTo>
                  <a:close/>
                </a:path>
              </a:pathLst>
            </a:custGeom>
            <a:solidFill>
              <a:srgbClr val="F50C0C"/>
            </a:solidFill>
            <a:ln w="12700">
              <a:solidFill>
                <a:srgbClr val="000000"/>
              </a:solidFill>
            </a:ln>
          </p:spPr>
          <p:txBody>
            <a:bodyPr/>
            <a:lstStyle/>
            <a:p>
              <a:endParaRPr lang="en-GB"/>
            </a:p>
          </p:txBody>
        </p:sp>
        <p:sp>
          <p:nvSpPr>
            <p:cNvPr id="4" name="Freeform 4"/>
            <p:cNvSpPr/>
            <p:nvPr/>
          </p:nvSpPr>
          <p:spPr>
            <a:xfrm>
              <a:off x="0" y="0"/>
              <a:ext cx="6350000" cy="2599436"/>
            </a:xfrm>
            <a:custGeom>
              <a:avLst/>
              <a:gdLst/>
              <a:ahLst/>
              <a:cxnLst/>
              <a:rect l="l" t="t" r="r" b="b"/>
              <a:pathLst>
                <a:path w="6350000" h="2599436">
                  <a:moveTo>
                    <a:pt x="6350000" y="0"/>
                  </a:moveTo>
                  <a:lnTo>
                    <a:pt x="6350000" y="2599436"/>
                  </a:lnTo>
                  <a:lnTo>
                    <a:pt x="0" y="2599436"/>
                  </a:lnTo>
                  <a:lnTo>
                    <a:pt x="0" y="0"/>
                  </a:lnTo>
                  <a:lnTo>
                    <a:pt x="6350000" y="0"/>
                  </a:lnTo>
                  <a:close/>
                </a:path>
              </a:pathLst>
            </a:custGeom>
            <a:blipFill>
              <a:blip r:embed="rId4"/>
              <a:stretch>
                <a:fillRect t="-78" b="-78"/>
              </a:stretch>
            </a:blipFill>
          </p:spPr>
          <p:txBody>
            <a:bodyPr/>
            <a:lstStyle/>
            <a:p>
              <a:endParaRPr lang="en-GB"/>
            </a:p>
          </p:txBody>
        </p:sp>
      </p:grpSp>
      <p:sp>
        <p:nvSpPr>
          <p:cNvPr id="7" name="AutoShape 7"/>
          <p:cNvSpPr/>
          <p:nvPr/>
        </p:nvSpPr>
        <p:spPr>
          <a:xfrm>
            <a:off x="808930" y="8361373"/>
            <a:ext cx="2874079" cy="0"/>
          </a:xfrm>
          <a:prstGeom prst="line">
            <a:avLst/>
          </a:prstGeom>
          <a:ln w="47625" cap="flat">
            <a:solidFill>
              <a:srgbClr val="F50C0C"/>
            </a:solidFill>
            <a:prstDash val="sysDot"/>
            <a:headEnd type="none" w="sm" len="sm"/>
            <a:tailEnd type="none" w="sm" len="sm"/>
          </a:ln>
        </p:spPr>
        <p:txBody>
          <a:bodyPr/>
          <a:lstStyle/>
          <a:p>
            <a:endParaRPr lang="en-GB"/>
          </a:p>
        </p:txBody>
      </p:sp>
      <p:sp>
        <p:nvSpPr>
          <p:cNvPr id="8" name="Freeform 8"/>
          <p:cNvSpPr/>
          <p:nvPr/>
        </p:nvSpPr>
        <p:spPr>
          <a:xfrm rot="1274536">
            <a:off x="5840246" y="4763013"/>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rot="1701774">
            <a:off x="4499059" y="4876305"/>
            <a:ext cx="2805508" cy="1841066"/>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7"/>
            <a:stretch>
              <a:fillRect t="-22072" b="-22072"/>
            </a:stretch>
          </a:blipFill>
        </p:spPr>
        <p:txBody>
          <a:bodyPr/>
          <a:lstStyle/>
          <a:p>
            <a:endParaRPr lang="en-GB"/>
          </a:p>
        </p:txBody>
      </p:sp>
      <p:sp>
        <p:nvSpPr>
          <p:cNvPr id="10" name="Freeform 10"/>
          <p:cNvSpPr/>
          <p:nvPr/>
        </p:nvSpPr>
        <p:spPr>
          <a:xfrm>
            <a:off x="-300561" y="-608172"/>
            <a:ext cx="3024000" cy="2366280"/>
          </a:xfrm>
          <a:custGeom>
            <a:avLst/>
            <a:gdLst/>
            <a:ahLst/>
            <a:cxnLst/>
            <a:rect l="l" t="t" r="r" b="b"/>
            <a:pathLst>
              <a:path w="3024000" h="2366280">
                <a:moveTo>
                  <a:pt x="0" y="0"/>
                </a:moveTo>
                <a:lnTo>
                  <a:pt x="3024000" y="0"/>
                </a:lnTo>
                <a:lnTo>
                  <a:pt x="3024000" y="2366280"/>
                </a:lnTo>
                <a:lnTo>
                  <a:pt x="0" y="236628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 name="Freeform 12"/>
          <p:cNvSpPr/>
          <p:nvPr/>
        </p:nvSpPr>
        <p:spPr>
          <a:xfrm>
            <a:off x="2986814" y="161316"/>
            <a:ext cx="1326665" cy="1625892"/>
          </a:xfrm>
          <a:custGeom>
            <a:avLst/>
            <a:gdLst/>
            <a:ahLst/>
            <a:cxnLst/>
            <a:rect l="l" t="t" r="r" b="b"/>
            <a:pathLst>
              <a:path w="1690726" h="2518773">
                <a:moveTo>
                  <a:pt x="0" y="0"/>
                </a:moveTo>
                <a:lnTo>
                  <a:pt x="1690726" y="0"/>
                </a:lnTo>
                <a:lnTo>
                  <a:pt x="1690726" y="2518773"/>
                </a:lnTo>
                <a:lnTo>
                  <a:pt x="0" y="251877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 name="TextBox 13"/>
          <p:cNvSpPr txBox="1"/>
          <p:nvPr/>
        </p:nvSpPr>
        <p:spPr>
          <a:xfrm>
            <a:off x="201483" y="666573"/>
            <a:ext cx="4457603" cy="2811219"/>
          </a:xfrm>
          <a:prstGeom prst="rect">
            <a:avLst/>
          </a:prstGeom>
        </p:spPr>
        <p:txBody>
          <a:bodyPr wrap="square" lIns="0" tIns="0" rIns="0" bIns="0" rtlCol="0" anchor="t">
            <a:spAutoFit/>
          </a:bodyPr>
          <a:lstStyle/>
          <a:p>
            <a:pPr>
              <a:lnSpc>
                <a:spcPts val="3596"/>
              </a:lnSpc>
            </a:pPr>
            <a:r>
              <a:rPr lang="en-US" sz="3200" dirty="0">
                <a:solidFill>
                  <a:srgbClr val="000000"/>
                </a:solidFill>
                <a:latin typeface="Bryndan Write"/>
                <a:ea typeface="Bryndan Write"/>
                <a:cs typeface="Bryndan Write"/>
                <a:sym typeface="Bryndan Write"/>
              </a:rPr>
              <a:t>Attendance </a:t>
            </a:r>
          </a:p>
          <a:p>
            <a:pPr algn="ctr">
              <a:lnSpc>
                <a:spcPts val="2384"/>
              </a:lnSpc>
            </a:pPr>
            <a:endParaRPr lang="en-US" sz="800" dirty="0">
              <a:solidFill>
                <a:srgbClr val="000000"/>
              </a:solidFill>
              <a:latin typeface="Bryndan Write"/>
              <a:ea typeface="Bryndan Write"/>
              <a:cs typeface="Bryndan Write"/>
              <a:sym typeface="Bryndan Write"/>
            </a:endParaRPr>
          </a:p>
          <a:p>
            <a:pPr>
              <a:lnSpc>
                <a:spcPts val="2687"/>
              </a:lnSpc>
            </a:pPr>
            <a:endParaRPr lang="en-US" sz="2000" dirty="0">
              <a:solidFill>
                <a:srgbClr val="000000"/>
              </a:solidFill>
              <a:latin typeface="Bryndan Write"/>
              <a:ea typeface="Bryndan Write"/>
              <a:cs typeface="Bryndan Write"/>
              <a:sym typeface="Bryndan Write"/>
            </a:endParaRPr>
          </a:p>
          <a:p>
            <a:pPr>
              <a:lnSpc>
                <a:spcPts val="2687"/>
              </a:lnSpc>
            </a:pPr>
            <a:r>
              <a:rPr lang="en-US" sz="2000" dirty="0">
                <a:solidFill>
                  <a:srgbClr val="000000"/>
                </a:solidFill>
                <a:latin typeface="Bryndan Write"/>
                <a:ea typeface="Bryndan Write"/>
                <a:cs typeface="Bryndan Write"/>
                <a:sym typeface="Bryndan Write"/>
              </a:rPr>
              <a:t>This week our Reception children </a:t>
            </a:r>
          </a:p>
          <a:p>
            <a:pPr>
              <a:lnSpc>
                <a:spcPts val="2687"/>
              </a:lnSpc>
            </a:pPr>
            <a:r>
              <a:rPr lang="en-US" sz="2000" dirty="0">
                <a:solidFill>
                  <a:srgbClr val="000000"/>
                </a:solidFill>
                <a:latin typeface="Bryndan Write"/>
                <a:ea typeface="Bryndan Write"/>
                <a:cs typeface="Bryndan Write"/>
                <a:sym typeface="Bryndan Write"/>
              </a:rPr>
              <a:t>have achieved 95.6% attendance.</a:t>
            </a:r>
            <a:endParaRPr lang="en-US" sz="2000" dirty="0">
              <a:solidFill>
                <a:srgbClr val="000000"/>
              </a:solidFill>
              <a:latin typeface="Bryndan Write"/>
              <a:ea typeface="Bryndan Write"/>
              <a:cs typeface="Bryndan Write"/>
            </a:endParaRPr>
          </a:p>
          <a:p>
            <a:pPr>
              <a:lnSpc>
                <a:spcPts val="2687"/>
              </a:lnSpc>
              <a:spcBef>
                <a:spcPct val="0"/>
              </a:spcBef>
            </a:pPr>
            <a:r>
              <a:rPr lang="en-US" dirty="0">
                <a:solidFill>
                  <a:schemeClr val="bg1"/>
                </a:solidFill>
                <a:latin typeface="Bryndan Write"/>
                <a:ea typeface="Bryndan Write"/>
                <a:cs typeface="Bryndan Write"/>
                <a:sym typeface="Bryndan Write"/>
              </a:rPr>
              <a:t>Another great week with children </a:t>
            </a:r>
          </a:p>
          <a:p>
            <a:pPr>
              <a:lnSpc>
                <a:spcPts val="2687"/>
              </a:lnSpc>
              <a:spcBef>
                <a:spcPct val="0"/>
              </a:spcBef>
            </a:pPr>
            <a:r>
              <a:rPr lang="en-US" dirty="0">
                <a:solidFill>
                  <a:schemeClr val="bg1"/>
                </a:solidFill>
                <a:latin typeface="Bryndan Write"/>
                <a:ea typeface="Bryndan Write"/>
                <a:cs typeface="Bryndan Write"/>
                <a:sym typeface="Bryndan Write"/>
              </a:rPr>
              <a:t>arriving to school on time and ready </a:t>
            </a:r>
          </a:p>
          <a:p>
            <a:pPr>
              <a:lnSpc>
                <a:spcPts val="2687"/>
              </a:lnSpc>
              <a:spcBef>
                <a:spcPct val="0"/>
              </a:spcBef>
            </a:pPr>
            <a:r>
              <a:rPr lang="en-US" dirty="0">
                <a:solidFill>
                  <a:schemeClr val="bg1"/>
                </a:solidFill>
                <a:latin typeface="Bryndan Write"/>
                <a:ea typeface="Bryndan Write"/>
                <a:cs typeface="Bryndan Write"/>
                <a:sym typeface="Bryndan Write"/>
              </a:rPr>
              <a:t>for the day ahead. </a:t>
            </a:r>
            <a:endParaRPr lang="en-US" dirty="0">
              <a:solidFill>
                <a:schemeClr val="bg1"/>
              </a:solidFill>
              <a:latin typeface="Bryndan Write"/>
              <a:ea typeface="Bryndan Write"/>
              <a:cs typeface="Bryndan Write"/>
            </a:endParaRPr>
          </a:p>
        </p:txBody>
      </p:sp>
      <p:sp>
        <p:nvSpPr>
          <p:cNvPr id="20" name="TextBox 13">
            <a:extLst>
              <a:ext uri="{FF2B5EF4-FFF2-40B4-BE49-F238E27FC236}">
                <a16:creationId xmlns:a16="http://schemas.microsoft.com/office/drawing/2014/main" id="{8643B510-D6F4-6209-8AC9-D35B68F0512F}"/>
              </a:ext>
            </a:extLst>
          </p:cNvPr>
          <p:cNvSpPr txBox="1"/>
          <p:nvPr/>
        </p:nvSpPr>
        <p:spPr>
          <a:xfrm>
            <a:off x="104869" y="3696610"/>
            <a:ext cx="4253318" cy="2722348"/>
          </a:xfrm>
          <a:prstGeom prst="rect">
            <a:avLst/>
          </a:prstGeom>
          <a:ln w="15875">
            <a:solidFill>
              <a:schemeClr val="tx1"/>
            </a:solidFill>
          </a:ln>
        </p:spPr>
        <p:txBody>
          <a:bodyPr wrap="square" lIns="0" tIns="0" rIns="0" bIns="0" rtlCol="0" anchor="t">
            <a:spAutoFit/>
          </a:bodyPr>
          <a:lstStyle/>
          <a:p>
            <a:pPr algn="ctr">
              <a:lnSpc>
                <a:spcPts val="3596"/>
              </a:lnSpc>
            </a:pPr>
            <a:r>
              <a:rPr lang="en-US" sz="2400" dirty="0">
                <a:solidFill>
                  <a:schemeClr val="bg1"/>
                </a:solidFill>
                <a:latin typeface="Bryndan Write"/>
                <a:ea typeface="Bryndan Write"/>
                <a:cs typeface="Bryndan Write"/>
                <a:sym typeface="Bryndan Write"/>
              </a:rPr>
              <a:t> </a:t>
            </a:r>
            <a:r>
              <a:rPr lang="en-US" sz="2200" dirty="0">
                <a:solidFill>
                  <a:schemeClr val="bg1"/>
                </a:solidFill>
                <a:latin typeface="Bryndan Write"/>
                <a:ea typeface="Bryndan Write"/>
                <a:cs typeface="Bryndan Write"/>
                <a:sym typeface="Bryndan Write"/>
              </a:rPr>
              <a:t>Food Bank </a:t>
            </a:r>
            <a:endParaRPr lang="en-US" sz="2200" dirty="0">
              <a:solidFill>
                <a:schemeClr val="bg1"/>
              </a:solidFill>
              <a:latin typeface="Bryndan Write"/>
              <a:ea typeface="Bryndan Write"/>
              <a:cs typeface="Bryndan Write"/>
            </a:endParaRPr>
          </a:p>
          <a:p>
            <a:pPr algn="ctr">
              <a:lnSpc>
                <a:spcPts val="3596"/>
              </a:lnSpc>
            </a:pPr>
            <a:r>
              <a:rPr lang="en-US" sz="2200" dirty="0">
                <a:latin typeface="Bryndan Write"/>
                <a:ea typeface="Bryndan Write"/>
                <a:cs typeface="Bryndan Write"/>
              </a:rPr>
              <a:t>Thank you for the donations received so far for our Beaconfields food bank. </a:t>
            </a:r>
          </a:p>
          <a:p>
            <a:pPr algn="ctr">
              <a:lnSpc>
                <a:spcPts val="3596"/>
              </a:lnSpc>
            </a:pPr>
            <a:r>
              <a:rPr lang="en-US" sz="2200" dirty="0">
                <a:solidFill>
                  <a:schemeClr val="bg1"/>
                </a:solidFill>
                <a:latin typeface="Bryndan Write"/>
                <a:ea typeface="Bryndan Write"/>
                <a:cs typeface="Bryndan Write"/>
              </a:rPr>
              <a:t>We would welcome any further donations to keep us well stocked.</a:t>
            </a:r>
            <a:r>
              <a:rPr lang="en-US" sz="2400" dirty="0">
                <a:solidFill>
                  <a:schemeClr val="bg1"/>
                </a:solidFill>
                <a:latin typeface="Bryndan Write"/>
                <a:ea typeface="Bryndan Write"/>
                <a:cs typeface="Bryndan Write"/>
              </a:rPr>
              <a:t> </a:t>
            </a:r>
          </a:p>
        </p:txBody>
      </p:sp>
      <p:sp>
        <p:nvSpPr>
          <p:cNvPr id="23" name="TextBox 13">
            <a:extLst>
              <a:ext uri="{FF2B5EF4-FFF2-40B4-BE49-F238E27FC236}">
                <a16:creationId xmlns:a16="http://schemas.microsoft.com/office/drawing/2014/main" id="{6763618B-6FBB-A1DE-9E71-CE27B5126D35}"/>
              </a:ext>
            </a:extLst>
          </p:cNvPr>
          <p:cNvSpPr txBox="1"/>
          <p:nvPr/>
        </p:nvSpPr>
        <p:spPr>
          <a:xfrm>
            <a:off x="4398557" y="176849"/>
            <a:ext cx="2956460" cy="4493538"/>
          </a:xfrm>
          <a:prstGeom prst="rect">
            <a:avLst/>
          </a:prstGeom>
          <a:ln w="15875">
            <a:solidFill>
              <a:schemeClr val="tx1"/>
            </a:solidFill>
          </a:ln>
        </p:spPr>
        <p:txBody>
          <a:bodyPr wrap="square" lIns="0" tIns="0" rIns="0" bIns="0" rtlCol="0" anchor="t">
            <a:spAutoFit/>
          </a:bodyPr>
          <a:lstStyle/>
          <a:p>
            <a:pPr algn="ctr"/>
            <a:r>
              <a:rPr lang="en-GB" sz="2000">
                <a:latin typeface="Bryndan Write"/>
                <a:ea typeface="+mn-lt"/>
                <a:cs typeface="+mn-lt"/>
              </a:rPr>
              <a:t>The annual survey for the Families Health and Wellbeing (0-19) service is now live.  Aimed at families with children and young people who have used the service in the last year to share their views on the service. .</a:t>
            </a:r>
            <a:endParaRPr lang="en-US" sz="2000">
              <a:latin typeface="Bryndan Write"/>
              <a:ea typeface="+mn-lt"/>
              <a:cs typeface="+mn-lt"/>
            </a:endParaRPr>
          </a:p>
          <a:p>
            <a:pPr algn="ctr"/>
            <a:r>
              <a:rPr lang="en-GB" sz="2000">
                <a:latin typeface="Bryndan Write"/>
                <a:ea typeface="+mn-lt"/>
                <a:cs typeface="+mn-lt"/>
                <a:sym typeface="Bryndan Write"/>
              </a:rPr>
              <a:t>The survey will run until 25</a:t>
            </a:r>
            <a:r>
              <a:rPr lang="en-GB" sz="2000" baseline="30000">
                <a:latin typeface="Bryndan Write"/>
                <a:ea typeface="+mn-lt"/>
                <a:cs typeface="+mn-lt"/>
                <a:sym typeface="Bryndan Write"/>
              </a:rPr>
              <a:t>th</a:t>
            </a:r>
            <a:r>
              <a:rPr lang="en-GB" sz="2000">
                <a:latin typeface="Bryndan Write"/>
                <a:ea typeface="+mn-lt"/>
                <a:cs typeface="+mn-lt"/>
                <a:sym typeface="Bryndan Write"/>
              </a:rPr>
              <a:t> October 2024.</a:t>
            </a:r>
            <a:endParaRPr lang="en-GB">
              <a:solidFill>
                <a:srgbClr val="000000"/>
              </a:solidFill>
              <a:ea typeface="+mn-lt"/>
              <a:cs typeface="+mn-lt"/>
              <a:sym typeface="Bryndan Write"/>
            </a:endParaRPr>
          </a:p>
          <a:p>
            <a:pPr algn="ctr"/>
            <a:r>
              <a:rPr lang="en-GB" sz="2400">
                <a:solidFill>
                  <a:srgbClr val="00B050"/>
                </a:solidFill>
                <a:ea typeface="+mn-lt"/>
                <a:cs typeface="+mn-lt"/>
                <a:sym typeface="Bryndan Write"/>
              </a:rPr>
              <a:t> </a:t>
            </a:r>
            <a:r>
              <a:rPr lang="en-GB" sz="1400" u="sng">
                <a:solidFill>
                  <a:schemeClr val="bg1"/>
                </a:solidFill>
                <a:ea typeface="+mn-lt"/>
                <a:cs typeface="+mn-lt"/>
                <a:sym typeface="Bryndan Write"/>
                <a:hlinkClick r:id="rId12">
                  <a:extLst>
                    <a:ext uri="{A12FA001-AC4F-418D-AE19-62706E023703}">
                      <ahyp:hlinkClr xmlns:ahyp="http://schemas.microsoft.com/office/drawing/2018/hyperlinkcolor" val="tx"/>
                    </a:ext>
                  </a:extLst>
                </a:hlinkClick>
              </a:rPr>
              <a:t>https://letstalk.staffordshire.gov.uk/embeds/projects/34142/survey-tools/37527</a:t>
            </a:r>
            <a:endParaRPr lang="en-GB" sz="1400">
              <a:solidFill>
                <a:schemeClr val="bg1"/>
              </a:solidFill>
              <a:latin typeface="Bryndan Write"/>
              <a:ea typeface="Calibri"/>
              <a:cs typeface="Calibri"/>
            </a:endParaRPr>
          </a:p>
        </p:txBody>
      </p:sp>
      <p:sp>
        <p:nvSpPr>
          <p:cNvPr id="15" name="TextBox 14">
            <a:extLst>
              <a:ext uri="{FF2B5EF4-FFF2-40B4-BE49-F238E27FC236}">
                <a16:creationId xmlns:a16="http://schemas.microsoft.com/office/drawing/2014/main" id="{E3BC4F79-37EA-5265-352C-ED9BB69D3250}"/>
              </a:ext>
            </a:extLst>
          </p:cNvPr>
          <p:cNvSpPr txBox="1"/>
          <p:nvPr/>
        </p:nvSpPr>
        <p:spPr>
          <a:xfrm>
            <a:off x="316432" y="6679476"/>
            <a:ext cx="6622689"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Bryndan Write"/>
              </a:rPr>
              <a:t>Parent Consultation Evenings </a:t>
            </a:r>
          </a:p>
          <a:p>
            <a:pPr algn="ctr"/>
            <a:r>
              <a:rPr lang="en-US" sz="2400" dirty="0">
                <a:latin typeface="Bryndan Write"/>
              </a:rPr>
              <a:t>21</a:t>
            </a:r>
            <a:r>
              <a:rPr lang="en-US" sz="2400" baseline="30000" dirty="0">
                <a:latin typeface="Bryndan Write"/>
              </a:rPr>
              <a:t>st</a:t>
            </a:r>
            <a:r>
              <a:rPr lang="en-US" sz="2400" dirty="0">
                <a:latin typeface="Bryndan Write"/>
              </a:rPr>
              <a:t> and 22</a:t>
            </a:r>
            <a:r>
              <a:rPr lang="en-US" sz="2400" baseline="30000" dirty="0">
                <a:latin typeface="Bryndan Write"/>
              </a:rPr>
              <a:t>nd</a:t>
            </a:r>
            <a:r>
              <a:rPr lang="en-US" sz="2400" dirty="0">
                <a:latin typeface="Bryndan Write"/>
              </a:rPr>
              <a:t> October 2024</a:t>
            </a:r>
            <a:endParaRPr lang="en-US" sz="2400" dirty="0"/>
          </a:p>
          <a:p>
            <a:endParaRPr lang="en-US" dirty="0">
              <a:latin typeface="Bryndan Write"/>
            </a:endParaRPr>
          </a:p>
          <a:p>
            <a:r>
              <a:rPr lang="en-US" dirty="0">
                <a:latin typeface="Bryndan Write"/>
              </a:rPr>
              <a:t>We look forward to sharing information about how your child has settled and the progress that they are making in Reception and Nursery at Beaconfields. </a:t>
            </a:r>
          </a:p>
          <a:p>
            <a:endParaRPr lang="en-US" dirty="0">
              <a:latin typeface="Bryndan Write"/>
            </a:endParaRPr>
          </a:p>
          <a:p>
            <a:r>
              <a:rPr lang="en-US" dirty="0">
                <a:latin typeface="Bryndan Write"/>
              </a:rPr>
              <a:t>Please access Arbor to book an appointment. </a:t>
            </a:r>
          </a:p>
          <a:p>
            <a:r>
              <a:rPr lang="en-US" dirty="0">
                <a:latin typeface="Bryndan Write"/>
              </a:rPr>
              <a:t>If you need any support in booking an appointment, </a:t>
            </a:r>
          </a:p>
          <a:p>
            <a:r>
              <a:rPr lang="en-US" dirty="0">
                <a:latin typeface="Bryndan Write"/>
              </a:rPr>
              <a:t>please do not hesitate to contact the </a:t>
            </a:r>
          </a:p>
          <a:p>
            <a:r>
              <a:rPr lang="en-US" dirty="0">
                <a:latin typeface="Bryndan Write"/>
              </a:rPr>
              <a:t>school office, </a:t>
            </a:r>
          </a:p>
        </p:txBody>
      </p:sp>
      <p:pic>
        <p:nvPicPr>
          <p:cNvPr id="17" name="Picture 16" descr="14,300+ Parent And Child Icons Stock Illustrations, Royalty ...">
            <a:extLst>
              <a:ext uri="{FF2B5EF4-FFF2-40B4-BE49-F238E27FC236}">
                <a16:creationId xmlns:a16="http://schemas.microsoft.com/office/drawing/2014/main" id="{72A5CFFC-8B3F-C27F-1F1B-9F79CF5C8A7B}"/>
              </a:ext>
            </a:extLst>
          </p:cNvPr>
          <p:cNvPicPr>
            <a:picLocks noChangeAspect="1"/>
          </p:cNvPicPr>
          <p:nvPr/>
        </p:nvPicPr>
        <p:blipFill rotWithShape="1">
          <a:blip r:embed="rId13"/>
          <a:srcRect l="515" t="1035" r="541" b="28025"/>
          <a:stretch/>
        </p:blipFill>
        <p:spPr>
          <a:xfrm>
            <a:off x="5525118" y="9055907"/>
            <a:ext cx="1608880" cy="108140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50C0C"/>
        </a:solidFill>
        <a:effectLst/>
      </p:bgPr>
    </p:bg>
    <p:spTree>
      <p:nvGrpSpPr>
        <p:cNvPr id="1" name=""/>
        <p:cNvGrpSpPr/>
        <p:nvPr/>
      </p:nvGrpSpPr>
      <p:grpSpPr>
        <a:xfrm>
          <a:off x="0" y="0"/>
          <a:ext cx="0" cy="0"/>
          <a:chOff x="0" y="0"/>
          <a:chExt cx="0" cy="0"/>
        </a:xfrm>
      </p:grpSpPr>
      <p:sp>
        <p:nvSpPr>
          <p:cNvPr id="10" name="Freeform 10"/>
          <p:cNvSpPr/>
          <p:nvPr/>
        </p:nvSpPr>
        <p:spPr>
          <a:xfrm>
            <a:off x="-300561" y="-608172"/>
            <a:ext cx="3024000" cy="2366280"/>
          </a:xfrm>
          <a:custGeom>
            <a:avLst/>
            <a:gdLst/>
            <a:ahLst/>
            <a:cxnLst/>
            <a:rect l="l" t="t" r="r" b="b"/>
            <a:pathLst>
              <a:path w="3024000" h="2366280">
                <a:moveTo>
                  <a:pt x="0" y="0"/>
                </a:moveTo>
                <a:lnTo>
                  <a:pt x="3024000" y="0"/>
                </a:lnTo>
                <a:lnTo>
                  <a:pt x="3024000" y="2366280"/>
                </a:lnTo>
                <a:lnTo>
                  <a:pt x="0" y="23662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246423" y="7532137"/>
            <a:ext cx="6021005" cy="2867811"/>
            <a:chOff x="0" y="0"/>
            <a:chExt cx="2988780" cy="1423559"/>
          </a:xfrm>
        </p:grpSpPr>
        <p:sp>
          <p:nvSpPr>
            <p:cNvPr id="6" name="Freeform 6"/>
            <p:cNvSpPr/>
            <p:nvPr/>
          </p:nvSpPr>
          <p:spPr>
            <a:xfrm>
              <a:off x="0" y="0"/>
              <a:ext cx="2988780" cy="1423560"/>
            </a:xfrm>
            <a:custGeom>
              <a:avLst/>
              <a:gdLst/>
              <a:ahLst/>
              <a:cxnLst/>
              <a:rect l="l" t="t" r="r" b="b"/>
              <a:pathLst>
                <a:path w="2988780" h="1423560">
                  <a:moveTo>
                    <a:pt x="2864320" y="1423559"/>
                  </a:moveTo>
                  <a:lnTo>
                    <a:pt x="124460" y="1423559"/>
                  </a:lnTo>
                  <a:cubicBezTo>
                    <a:pt x="55880" y="1423559"/>
                    <a:pt x="0" y="1367679"/>
                    <a:pt x="0" y="1299099"/>
                  </a:cubicBezTo>
                  <a:lnTo>
                    <a:pt x="0" y="124460"/>
                  </a:lnTo>
                  <a:cubicBezTo>
                    <a:pt x="0" y="55880"/>
                    <a:pt x="55880" y="0"/>
                    <a:pt x="124460" y="0"/>
                  </a:cubicBezTo>
                  <a:lnTo>
                    <a:pt x="2864320" y="0"/>
                  </a:lnTo>
                  <a:cubicBezTo>
                    <a:pt x="2932900" y="0"/>
                    <a:pt x="2988780" y="55880"/>
                    <a:pt x="2988780" y="124460"/>
                  </a:cubicBezTo>
                  <a:lnTo>
                    <a:pt x="2988780" y="1299100"/>
                  </a:lnTo>
                  <a:cubicBezTo>
                    <a:pt x="2988780" y="1367679"/>
                    <a:pt x="2932900" y="1423560"/>
                    <a:pt x="2864320" y="1423560"/>
                  </a:cubicBezTo>
                  <a:close/>
                </a:path>
              </a:pathLst>
            </a:custGeom>
            <a:solidFill>
              <a:srgbClr val="F50C0C"/>
            </a:solidFill>
          </p:spPr>
          <p:txBody>
            <a:bodyPr/>
            <a:lstStyle/>
            <a:p>
              <a:endParaRPr lang="en-GB"/>
            </a:p>
          </p:txBody>
        </p:sp>
      </p:grpSp>
      <p:sp>
        <p:nvSpPr>
          <p:cNvPr id="7" name="AutoShape 7"/>
          <p:cNvSpPr/>
          <p:nvPr/>
        </p:nvSpPr>
        <p:spPr>
          <a:xfrm>
            <a:off x="808930" y="8361373"/>
            <a:ext cx="2874079" cy="0"/>
          </a:xfrm>
          <a:prstGeom prst="line">
            <a:avLst/>
          </a:prstGeom>
          <a:ln w="47625" cap="flat">
            <a:solidFill>
              <a:srgbClr val="F50C0C"/>
            </a:solidFill>
            <a:prstDash val="sysDot"/>
            <a:headEnd type="none" w="sm" len="sm"/>
            <a:tailEnd type="none" w="sm" len="sm"/>
          </a:ln>
        </p:spPr>
        <p:txBody>
          <a:bodyPr/>
          <a:lstStyle/>
          <a:p>
            <a:endParaRPr lang="en-GB"/>
          </a:p>
        </p:txBody>
      </p:sp>
      <p:sp>
        <p:nvSpPr>
          <p:cNvPr id="8" name="Freeform 8"/>
          <p:cNvSpPr/>
          <p:nvPr/>
        </p:nvSpPr>
        <p:spPr>
          <a:xfrm rot="1274536">
            <a:off x="9855035" y="1726919"/>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1701774">
            <a:off x="-617363" y="6147138"/>
            <a:ext cx="3024000" cy="2097900"/>
          </a:xfrm>
          <a:custGeom>
            <a:avLst/>
            <a:gdLst/>
            <a:ahLst/>
            <a:cxnLst/>
            <a:rect l="l" t="t" r="r" b="b"/>
            <a:pathLst>
              <a:path w="3024000" h="2097900">
                <a:moveTo>
                  <a:pt x="0" y="0"/>
                </a:moveTo>
                <a:lnTo>
                  <a:pt x="3024000" y="0"/>
                </a:lnTo>
                <a:lnTo>
                  <a:pt x="3024000" y="2097900"/>
                </a:lnTo>
                <a:lnTo>
                  <a:pt x="0" y="2097900"/>
                </a:lnTo>
                <a:lnTo>
                  <a:pt x="0" y="0"/>
                </a:lnTo>
                <a:close/>
              </a:path>
            </a:pathLst>
          </a:custGeom>
          <a:blipFill>
            <a:blip r:embed="rId6"/>
            <a:stretch>
              <a:fillRect t="-22072" b="-22072"/>
            </a:stretch>
          </a:blipFill>
        </p:spPr>
        <p:txBody>
          <a:bodyPr/>
          <a:lstStyle/>
          <a:p>
            <a:endParaRPr lang="en-GB"/>
          </a:p>
        </p:txBody>
      </p:sp>
      <p:sp>
        <p:nvSpPr>
          <p:cNvPr id="11" name="Freeform 11"/>
          <p:cNvSpPr/>
          <p:nvPr/>
        </p:nvSpPr>
        <p:spPr>
          <a:xfrm>
            <a:off x="-575219" y="8393143"/>
            <a:ext cx="3024000" cy="3085714"/>
          </a:xfrm>
          <a:custGeom>
            <a:avLst/>
            <a:gdLst/>
            <a:ahLst/>
            <a:cxnLst/>
            <a:rect l="l" t="t" r="r" b="b"/>
            <a:pathLst>
              <a:path w="3024000" h="3085714">
                <a:moveTo>
                  <a:pt x="0" y="0"/>
                </a:moveTo>
                <a:lnTo>
                  <a:pt x="3024000" y="0"/>
                </a:lnTo>
                <a:lnTo>
                  <a:pt x="3024000" y="3085714"/>
                </a:lnTo>
                <a:lnTo>
                  <a:pt x="0" y="308571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4" name="TextBox 13">
            <a:extLst>
              <a:ext uri="{FF2B5EF4-FFF2-40B4-BE49-F238E27FC236}">
                <a16:creationId xmlns:a16="http://schemas.microsoft.com/office/drawing/2014/main" id="{87593427-2FB1-BE43-812D-794E7B8862D3}"/>
              </a:ext>
            </a:extLst>
          </p:cNvPr>
          <p:cNvSpPr txBox="1"/>
          <p:nvPr/>
        </p:nvSpPr>
        <p:spPr>
          <a:xfrm>
            <a:off x="246423" y="2668069"/>
            <a:ext cx="7063654" cy="4524315"/>
          </a:xfrm>
          <a:custGeom>
            <a:avLst/>
            <a:gdLst>
              <a:gd name="connsiteX0" fmla="*/ 0 w 7063654"/>
              <a:gd name="connsiteY0" fmla="*/ 0 h 4524315"/>
              <a:gd name="connsiteX1" fmla="*/ 518001 w 7063654"/>
              <a:gd name="connsiteY1" fmla="*/ 0 h 4524315"/>
              <a:gd name="connsiteX2" fmla="*/ 894730 w 7063654"/>
              <a:gd name="connsiteY2" fmla="*/ 0 h 4524315"/>
              <a:gd name="connsiteX3" fmla="*/ 1624640 w 7063654"/>
              <a:gd name="connsiteY3" fmla="*/ 0 h 4524315"/>
              <a:gd name="connsiteX4" fmla="*/ 2142642 w 7063654"/>
              <a:gd name="connsiteY4" fmla="*/ 0 h 4524315"/>
              <a:gd name="connsiteX5" fmla="*/ 2660643 w 7063654"/>
              <a:gd name="connsiteY5" fmla="*/ 0 h 4524315"/>
              <a:gd name="connsiteX6" fmla="*/ 3390554 w 7063654"/>
              <a:gd name="connsiteY6" fmla="*/ 0 h 4524315"/>
              <a:gd name="connsiteX7" fmla="*/ 3837919 w 7063654"/>
              <a:gd name="connsiteY7" fmla="*/ 0 h 4524315"/>
              <a:gd name="connsiteX8" fmla="*/ 4567830 w 7063654"/>
              <a:gd name="connsiteY8" fmla="*/ 0 h 4524315"/>
              <a:gd name="connsiteX9" fmla="*/ 5297741 w 7063654"/>
              <a:gd name="connsiteY9" fmla="*/ 0 h 4524315"/>
              <a:gd name="connsiteX10" fmla="*/ 5886378 w 7063654"/>
              <a:gd name="connsiteY10" fmla="*/ 0 h 4524315"/>
              <a:gd name="connsiteX11" fmla="*/ 7063654 w 7063654"/>
              <a:gd name="connsiteY11" fmla="*/ 0 h 4524315"/>
              <a:gd name="connsiteX12" fmla="*/ 7063654 w 7063654"/>
              <a:gd name="connsiteY12" fmla="*/ 520296 h 4524315"/>
              <a:gd name="connsiteX13" fmla="*/ 7063654 w 7063654"/>
              <a:gd name="connsiteY13" fmla="*/ 950106 h 4524315"/>
              <a:gd name="connsiteX14" fmla="*/ 7063654 w 7063654"/>
              <a:gd name="connsiteY14" fmla="*/ 1515646 h 4524315"/>
              <a:gd name="connsiteX15" fmla="*/ 7063654 w 7063654"/>
              <a:gd name="connsiteY15" fmla="*/ 2081185 h 4524315"/>
              <a:gd name="connsiteX16" fmla="*/ 7063654 w 7063654"/>
              <a:gd name="connsiteY16" fmla="*/ 2646724 h 4524315"/>
              <a:gd name="connsiteX17" fmla="*/ 7063654 w 7063654"/>
              <a:gd name="connsiteY17" fmla="*/ 3257507 h 4524315"/>
              <a:gd name="connsiteX18" fmla="*/ 7063654 w 7063654"/>
              <a:gd name="connsiteY18" fmla="*/ 3868289 h 4524315"/>
              <a:gd name="connsiteX19" fmla="*/ 7063654 w 7063654"/>
              <a:gd name="connsiteY19" fmla="*/ 4524315 h 4524315"/>
              <a:gd name="connsiteX20" fmla="*/ 6686926 w 7063654"/>
              <a:gd name="connsiteY20" fmla="*/ 4524315 h 4524315"/>
              <a:gd name="connsiteX21" fmla="*/ 5957015 w 7063654"/>
              <a:gd name="connsiteY21" fmla="*/ 4524315 h 4524315"/>
              <a:gd name="connsiteX22" fmla="*/ 5368377 w 7063654"/>
              <a:gd name="connsiteY22" fmla="*/ 4524315 h 4524315"/>
              <a:gd name="connsiteX23" fmla="*/ 4921012 w 7063654"/>
              <a:gd name="connsiteY23" fmla="*/ 4524315 h 4524315"/>
              <a:gd name="connsiteX24" fmla="*/ 4332374 w 7063654"/>
              <a:gd name="connsiteY24" fmla="*/ 4524315 h 4524315"/>
              <a:gd name="connsiteX25" fmla="*/ 3955646 w 7063654"/>
              <a:gd name="connsiteY25" fmla="*/ 4524315 h 4524315"/>
              <a:gd name="connsiteX26" fmla="*/ 3578918 w 7063654"/>
              <a:gd name="connsiteY26" fmla="*/ 4524315 h 4524315"/>
              <a:gd name="connsiteX27" fmla="*/ 2990280 w 7063654"/>
              <a:gd name="connsiteY27" fmla="*/ 4524315 h 4524315"/>
              <a:gd name="connsiteX28" fmla="*/ 2542915 w 7063654"/>
              <a:gd name="connsiteY28" fmla="*/ 4524315 h 4524315"/>
              <a:gd name="connsiteX29" fmla="*/ 1883641 w 7063654"/>
              <a:gd name="connsiteY29" fmla="*/ 4524315 h 4524315"/>
              <a:gd name="connsiteX30" fmla="*/ 1436276 w 7063654"/>
              <a:gd name="connsiteY30" fmla="*/ 4524315 h 4524315"/>
              <a:gd name="connsiteX31" fmla="*/ 777002 w 7063654"/>
              <a:gd name="connsiteY31" fmla="*/ 4524315 h 4524315"/>
              <a:gd name="connsiteX32" fmla="*/ 0 w 7063654"/>
              <a:gd name="connsiteY32" fmla="*/ 4524315 h 4524315"/>
              <a:gd name="connsiteX33" fmla="*/ 0 w 7063654"/>
              <a:gd name="connsiteY33" fmla="*/ 3913532 h 4524315"/>
              <a:gd name="connsiteX34" fmla="*/ 0 w 7063654"/>
              <a:gd name="connsiteY34" fmla="*/ 3302750 h 4524315"/>
              <a:gd name="connsiteX35" fmla="*/ 0 w 7063654"/>
              <a:gd name="connsiteY35" fmla="*/ 2646724 h 4524315"/>
              <a:gd name="connsiteX36" fmla="*/ 0 w 7063654"/>
              <a:gd name="connsiteY36" fmla="*/ 2126428 h 4524315"/>
              <a:gd name="connsiteX37" fmla="*/ 0 w 7063654"/>
              <a:gd name="connsiteY37" fmla="*/ 1470402 h 4524315"/>
              <a:gd name="connsiteX38" fmla="*/ 0 w 7063654"/>
              <a:gd name="connsiteY38" fmla="*/ 995349 h 4524315"/>
              <a:gd name="connsiteX39" fmla="*/ 0 w 7063654"/>
              <a:gd name="connsiteY39" fmla="*/ 565539 h 4524315"/>
              <a:gd name="connsiteX40" fmla="*/ 0 w 7063654"/>
              <a:gd name="connsiteY40" fmla="*/ 0 h 4524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063654" h="4524315" extrusionOk="0">
                <a:moveTo>
                  <a:pt x="0" y="0"/>
                </a:moveTo>
                <a:cubicBezTo>
                  <a:pt x="135208" y="-44388"/>
                  <a:pt x="411276" y="17879"/>
                  <a:pt x="518001" y="0"/>
                </a:cubicBezTo>
                <a:cubicBezTo>
                  <a:pt x="624726" y="-17879"/>
                  <a:pt x="738985" y="37820"/>
                  <a:pt x="894730" y="0"/>
                </a:cubicBezTo>
                <a:cubicBezTo>
                  <a:pt x="1050475" y="-37820"/>
                  <a:pt x="1346825" y="3029"/>
                  <a:pt x="1624640" y="0"/>
                </a:cubicBezTo>
                <a:cubicBezTo>
                  <a:pt x="1902455" y="-3029"/>
                  <a:pt x="1966661" y="60412"/>
                  <a:pt x="2142642" y="0"/>
                </a:cubicBezTo>
                <a:cubicBezTo>
                  <a:pt x="2318623" y="-60412"/>
                  <a:pt x="2481819" y="20277"/>
                  <a:pt x="2660643" y="0"/>
                </a:cubicBezTo>
                <a:cubicBezTo>
                  <a:pt x="2839467" y="-20277"/>
                  <a:pt x="3193245" y="57349"/>
                  <a:pt x="3390554" y="0"/>
                </a:cubicBezTo>
                <a:cubicBezTo>
                  <a:pt x="3587863" y="-57349"/>
                  <a:pt x="3670067" y="50870"/>
                  <a:pt x="3837919" y="0"/>
                </a:cubicBezTo>
                <a:cubicBezTo>
                  <a:pt x="4005771" y="-50870"/>
                  <a:pt x="4394079" y="52770"/>
                  <a:pt x="4567830" y="0"/>
                </a:cubicBezTo>
                <a:cubicBezTo>
                  <a:pt x="4741581" y="-52770"/>
                  <a:pt x="5099710" y="66194"/>
                  <a:pt x="5297741" y="0"/>
                </a:cubicBezTo>
                <a:cubicBezTo>
                  <a:pt x="5495772" y="-66194"/>
                  <a:pt x="5712092" y="37124"/>
                  <a:pt x="5886378" y="0"/>
                </a:cubicBezTo>
                <a:cubicBezTo>
                  <a:pt x="6060664" y="-37124"/>
                  <a:pt x="6490225" y="57893"/>
                  <a:pt x="7063654" y="0"/>
                </a:cubicBezTo>
                <a:cubicBezTo>
                  <a:pt x="7113010" y="210838"/>
                  <a:pt x="7045263" y="357274"/>
                  <a:pt x="7063654" y="520296"/>
                </a:cubicBezTo>
                <a:cubicBezTo>
                  <a:pt x="7082045" y="683318"/>
                  <a:pt x="7040569" y="798619"/>
                  <a:pt x="7063654" y="950106"/>
                </a:cubicBezTo>
                <a:cubicBezTo>
                  <a:pt x="7086739" y="1101593"/>
                  <a:pt x="7033329" y="1330637"/>
                  <a:pt x="7063654" y="1515646"/>
                </a:cubicBezTo>
                <a:cubicBezTo>
                  <a:pt x="7093979" y="1700655"/>
                  <a:pt x="7028117" y="1845091"/>
                  <a:pt x="7063654" y="2081185"/>
                </a:cubicBezTo>
                <a:cubicBezTo>
                  <a:pt x="7099191" y="2317279"/>
                  <a:pt x="7006610" y="2462204"/>
                  <a:pt x="7063654" y="2646724"/>
                </a:cubicBezTo>
                <a:cubicBezTo>
                  <a:pt x="7120698" y="2831244"/>
                  <a:pt x="6992075" y="2961392"/>
                  <a:pt x="7063654" y="3257507"/>
                </a:cubicBezTo>
                <a:cubicBezTo>
                  <a:pt x="7135233" y="3553622"/>
                  <a:pt x="7034089" y="3628247"/>
                  <a:pt x="7063654" y="3868289"/>
                </a:cubicBezTo>
                <a:cubicBezTo>
                  <a:pt x="7093219" y="4108331"/>
                  <a:pt x="6997051" y="4213458"/>
                  <a:pt x="7063654" y="4524315"/>
                </a:cubicBezTo>
                <a:cubicBezTo>
                  <a:pt x="6910484" y="4566796"/>
                  <a:pt x="6864993" y="4483011"/>
                  <a:pt x="6686926" y="4524315"/>
                </a:cubicBezTo>
                <a:cubicBezTo>
                  <a:pt x="6508859" y="4565619"/>
                  <a:pt x="6302857" y="4465201"/>
                  <a:pt x="5957015" y="4524315"/>
                </a:cubicBezTo>
                <a:cubicBezTo>
                  <a:pt x="5611173" y="4583429"/>
                  <a:pt x="5658086" y="4512019"/>
                  <a:pt x="5368377" y="4524315"/>
                </a:cubicBezTo>
                <a:cubicBezTo>
                  <a:pt x="5078668" y="4536611"/>
                  <a:pt x="5110375" y="4507267"/>
                  <a:pt x="4921012" y="4524315"/>
                </a:cubicBezTo>
                <a:cubicBezTo>
                  <a:pt x="4731650" y="4541363"/>
                  <a:pt x="4459549" y="4482401"/>
                  <a:pt x="4332374" y="4524315"/>
                </a:cubicBezTo>
                <a:cubicBezTo>
                  <a:pt x="4205199" y="4566229"/>
                  <a:pt x="4059686" y="4522312"/>
                  <a:pt x="3955646" y="4524315"/>
                </a:cubicBezTo>
                <a:cubicBezTo>
                  <a:pt x="3851606" y="4526318"/>
                  <a:pt x="3755127" y="4519391"/>
                  <a:pt x="3578918" y="4524315"/>
                </a:cubicBezTo>
                <a:cubicBezTo>
                  <a:pt x="3402709" y="4529239"/>
                  <a:pt x="3234198" y="4471264"/>
                  <a:pt x="2990280" y="4524315"/>
                </a:cubicBezTo>
                <a:cubicBezTo>
                  <a:pt x="2746362" y="4577366"/>
                  <a:pt x="2708332" y="4471972"/>
                  <a:pt x="2542915" y="4524315"/>
                </a:cubicBezTo>
                <a:cubicBezTo>
                  <a:pt x="2377498" y="4576658"/>
                  <a:pt x="2058179" y="4470249"/>
                  <a:pt x="1883641" y="4524315"/>
                </a:cubicBezTo>
                <a:cubicBezTo>
                  <a:pt x="1709103" y="4578381"/>
                  <a:pt x="1558527" y="4522211"/>
                  <a:pt x="1436276" y="4524315"/>
                </a:cubicBezTo>
                <a:cubicBezTo>
                  <a:pt x="1314026" y="4526419"/>
                  <a:pt x="1093698" y="4509402"/>
                  <a:pt x="777002" y="4524315"/>
                </a:cubicBezTo>
                <a:cubicBezTo>
                  <a:pt x="460306" y="4539228"/>
                  <a:pt x="295610" y="4457326"/>
                  <a:pt x="0" y="4524315"/>
                </a:cubicBezTo>
                <a:cubicBezTo>
                  <a:pt x="-47266" y="4332772"/>
                  <a:pt x="72244" y="4163983"/>
                  <a:pt x="0" y="3913532"/>
                </a:cubicBezTo>
                <a:cubicBezTo>
                  <a:pt x="-72244" y="3663081"/>
                  <a:pt x="19562" y="3445882"/>
                  <a:pt x="0" y="3302750"/>
                </a:cubicBezTo>
                <a:cubicBezTo>
                  <a:pt x="-19562" y="3159618"/>
                  <a:pt x="44654" y="2905420"/>
                  <a:pt x="0" y="2646724"/>
                </a:cubicBezTo>
                <a:cubicBezTo>
                  <a:pt x="-44654" y="2388028"/>
                  <a:pt x="50245" y="2232159"/>
                  <a:pt x="0" y="2126428"/>
                </a:cubicBezTo>
                <a:cubicBezTo>
                  <a:pt x="-50245" y="2020697"/>
                  <a:pt x="55235" y="1741985"/>
                  <a:pt x="0" y="1470402"/>
                </a:cubicBezTo>
                <a:cubicBezTo>
                  <a:pt x="-55235" y="1198819"/>
                  <a:pt x="33624" y="1171739"/>
                  <a:pt x="0" y="995349"/>
                </a:cubicBezTo>
                <a:cubicBezTo>
                  <a:pt x="-33624" y="818959"/>
                  <a:pt x="5583" y="699217"/>
                  <a:pt x="0" y="565539"/>
                </a:cubicBezTo>
                <a:cubicBezTo>
                  <a:pt x="-5583" y="431861"/>
                  <a:pt x="45914" y="135272"/>
                  <a:pt x="0" y="0"/>
                </a:cubicBezTo>
                <a:close/>
              </a:path>
            </a:pathLst>
          </a:custGeom>
          <a:noFill/>
          <a:ln w="47625">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3600" dirty="0">
              <a:latin typeface="Chiller" panose="04020404031007020602" pitchFamily="82" charset="0"/>
              <a:cs typeface="Arial"/>
            </a:endParaRPr>
          </a:p>
          <a:p>
            <a:pPr algn="ctr"/>
            <a:r>
              <a:rPr lang="en-US" sz="3600" dirty="0">
                <a:latin typeface="Chiller" panose="04020404031007020602" pitchFamily="82" charset="0"/>
                <a:cs typeface="Arial"/>
              </a:rPr>
              <a:t>Halloween Disco</a:t>
            </a:r>
          </a:p>
          <a:p>
            <a:pPr algn="ctr"/>
            <a:r>
              <a:rPr lang="en-US" sz="2800" dirty="0">
                <a:latin typeface="Chiller" panose="04020404031007020602" pitchFamily="82" charset="0"/>
                <a:cs typeface="Arial"/>
              </a:rPr>
              <a:t>25</a:t>
            </a:r>
            <a:r>
              <a:rPr lang="en-US" sz="2800" baseline="30000" dirty="0">
                <a:latin typeface="Chiller" panose="04020404031007020602" pitchFamily="82" charset="0"/>
                <a:cs typeface="Arial"/>
              </a:rPr>
              <a:t>th</a:t>
            </a:r>
            <a:r>
              <a:rPr lang="en-US" sz="2800" dirty="0">
                <a:latin typeface="Chiller" panose="04020404031007020602" pitchFamily="82" charset="0"/>
                <a:cs typeface="Arial"/>
              </a:rPr>
              <a:t> October 3:25 – 4pm</a:t>
            </a:r>
          </a:p>
          <a:p>
            <a:pPr algn="ctr"/>
            <a:r>
              <a:rPr lang="en-US" sz="2800" dirty="0">
                <a:latin typeface="Chiller" panose="04020404031007020602" pitchFamily="82" charset="0"/>
                <a:cs typeface="Arial"/>
              </a:rPr>
              <a:t>Nursery and Reception children</a:t>
            </a:r>
          </a:p>
          <a:p>
            <a:pPr algn="ctr"/>
            <a:endParaRPr lang="en-US" sz="2000" dirty="0">
              <a:latin typeface="Bryndan Write"/>
              <a:cs typeface="Arial"/>
            </a:endParaRPr>
          </a:p>
          <a:p>
            <a:pPr algn="ctr"/>
            <a:r>
              <a:rPr lang="en-US" sz="2000" dirty="0">
                <a:solidFill>
                  <a:schemeClr val="bg1"/>
                </a:solidFill>
                <a:latin typeface="Bryndan Write"/>
                <a:cs typeface="Arial"/>
              </a:rPr>
              <a:t>Own clothes for the day but Halloween clothing/accessories can be added for the disco.</a:t>
            </a:r>
          </a:p>
          <a:p>
            <a:pPr algn="ctr"/>
            <a:r>
              <a:rPr lang="en-US" sz="2000" dirty="0">
                <a:solidFill>
                  <a:schemeClr val="bg1"/>
                </a:solidFill>
                <a:latin typeface="Bryndan Write"/>
                <a:cs typeface="Arial"/>
              </a:rPr>
              <a:t>£1.50 will go to our brand new PTFA</a:t>
            </a:r>
          </a:p>
          <a:p>
            <a:pPr algn="ctr"/>
            <a:r>
              <a:rPr lang="en-US" sz="2000" dirty="0">
                <a:solidFill>
                  <a:schemeClr val="bg1"/>
                </a:solidFill>
                <a:latin typeface="Bryndan Write"/>
                <a:cs typeface="Arial"/>
              </a:rPr>
              <a:t>Drinks and sweets will be provided to all children.</a:t>
            </a:r>
          </a:p>
          <a:p>
            <a:pPr algn="ctr"/>
            <a:endParaRPr lang="en-US" sz="2000" dirty="0">
              <a:latin typeface="Bryndan Write"/>
              <a:cs typeface="Arial"/>
            </a:endParaRPr>
          </a:p>
          <a:p>
            <a:pPr algn="ctr"/>
            <a:r>
              <a:rPr lang="en-US" sz="2000" i="1" dirty="0">
                <a:latin typeface="Bryndan Write"/>
                <a:cs typeface="Arial"/>
              </a:rPr>
              <a:t>Booking information will be sent out next week  </a:t>
            </a:r>
          </a:p>
          <a:p>
            <a:endParaRPr lang="en-US" sz="2000" dirty="0">
              <a:latin typeface="Bryndan Write"/>
              <a:cs typeface="Arial"/>
            </a:endParaRPr>
          </a:p>
        </p:txBody>
      </p:sp>
      <p:sp>
        <p:nvSpPr>
          <p:cNvPr id="25" name="TextBox 24">
            <a:extLst>
              <a:ext uri="{FF2B5EF4-FFF2-40B4-BE49-F238E27FC236}">
                <a16:creationId xmlns:a16="http://schemas.microsoft.com/office/drawing/2014/main" id="{07D999D5-421C-14D7-18E7-F312DCEA2F3A}"/>
              </a:ext>
            </a:extLst>
          </p:cNvPr>
          <p:cNvSpPr txBox="1"/>
          <p:nvPr/>
        </p:nvSpPr>
        <p:spPr>
          <a:xfrm>
            <a:off x="2682907" y="7627215"/>
            <a:ext cx="4667704" cy="2677656"/>
          </a:xfrm>
          <a:prstGeom prst="rect">
            <a:avLst/>
          </a:prstGeom>
          <a:noFill/>
          <a:ln w="190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b="1" u="sng" dirty="0">
                <a:latin typeface="Bryndan Write"/>
                <a:ea typeface="Calibri"/>
                <a:cs typeface="Calibri"/>
              </a:rPr>
              <a:t>Reception Harvest Showcase</a:t>
            </a:r>
          </a:p>
          <a:p>
            <a:pPr algn="ctr"/>
            <a:r>
              <a:rPr lang="en-GB" sz="2000" dirty="0">
                <a:solidFill>
                  <a:schemeClr val="bg1"/>
                </a:solidFill>
                <a:latin typeface="Bryndan Write"/>
                <a:ea typeface="Calibri"/>
                <a:cs typeface="Calibri"/>
              </a:rPr>
              <a:t>Friday 18</a:t>
            </a:r>
            <a:r>
              <a:rPr lang="en-GB" sz="2000" baseline="30000" dirty="0">
                <a:solidFill>
                  <a:schemeClr val="bg1"/>
                </a:solidFill>
                <a:latin typeface="Bryndan Write"/>
                <a:ea typeface="Calibri"/>
                <a:cs typeface="Calibri"/>
              </a:rPr>
              <a:t>th</a:t>
            </a:r>
            <a:r>
              <a:rPr lang="en-GB" sz="2000" dirty="0">
                <a:solidFill>
                  <a:schemeClr val="bg1"/>
                </a:solidFill>
                <a:latin typeface="Bryndan Write"/>
                <a:ea typeface="Calibri"/>
                <a:cs typeface="Calibri"/>
              </a:rPr>
              <a:t> October 2:30pm in the school hall</a:t>
            </a:r>
          </a:p>
          <a:p>
            <a:pPr algn="ctr"/>
            <a:r>
              <a:rPr lang="en-GB" sz="2000" dirty="0">
                <a:latin typeface="Bryndan Write"/>
                <a:ea typeface="Calibri"/>
                <a:cs typeface="Calibri"/>
              </a:rPr>
              <a:t>Please can Reception children bring in a harvest donation by 17.10.24 (tins, pasta, crackers etc).  All donations received will be added to our school food bank.</a:t>
            </a:r>
            <a:endParaRPr lang="en-GB" sz="2400" dirty="0">
              <a:latin typeface="Bryndan Write"/>
              <a:ea typeface="Calibri"/>
              <a:cs typeface="Calibri"/>
            </a:endParaRPr>
          </a:p>
        </p:txBody>
      </p:sp>
      <p:pic>
        <p:nvPicPr>
          <p:cNvPr id="1026" name="Picture 2" descr="Halloween Clip Art - Halloween Images">
            <a:extLst>
              <a:ext uri="{FF2B5EF4-FFF2-40B4-BE49-F238E27FC236}">
                <a16:creationId xmlns:a16="http://schemas.microsoft.com/office/drawing/2014/main" id="{0F3CBFD6-D748-C102-D769-BAC907F3AA7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0623099">
            <a:off x="3520817" y="1792686"/>
            <a:ext cx="1816997" cy="14826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arvest is our most important time of year - Black Country Foodbank">
            <a:extLst>
              <a:ext uri="{FF2B5EF4-FFF2-40B4-BE49-F238E27FC236}">
                <a16:creationId xmlns:a16="http://schemas.microsoft.com/office/drawing/2014/main" id="{5F82C91D-726D-07D5-731C-21D9CB051A5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3592" y="8099414"/>
            <a:ext cx="2448781" cy="1836586"/>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4">
            <a:extLst>
              <a:ext uri="{FF2B5EF4-FFF2-40B4-BE49-F238E27FC236}">
                <a16:creationId xmlns:a16="http://schemas.microsoft.com/office/drawing/2014/main" id="{B9E70815-27CF-8FD2-96C6-7D2720A37105}"/>
              </a:ext>
            </a:extLst>
          </p:cNvPr>
          <p:cNvSpPr/>
          <p:nvPr/>
        </p:nvSpPr>
        <p:spPr>
          <a:xfrm>
            <a:off x="4600356" y="226861"/>
            <a:ext cx="2677949" cy="2537605"/>
          </a:xfrm>
          <a:custGeom>
            <a:avLst/>
            <a:gdLst/>
            <a:ahLst/>
            <a:cxnLst/>
            <a:rect l="l" t="t" r="r" b="b"/>
            <a:pathLst>
              <a:path w="6350000" h="2599436">
                <a:moveTo>
                  <a:pt x="6350000" y="0"/>
                </a:moveTo>
                <a:lnTo>
                  <a:pt x="6350000" y="2599436"/>
                </a:lnTo>
                <a:lnTo>
                  <a:pt x="0" y="2599436"/>
                </a:lnTo>
                <a:lnTo>
                  <a:pt x="0" y="0"/>
                </a:lnTo>
                <a:lnTo>
                  <a:pt x="6350000" y="0"/>
                </a:lnTo>
                <a:close/>
              </a:path>
            </a:pathLst>
          </a:custGeom>
          <a:blipFill>
            <a:blip r:embed="rId11"/>
            <a:stretch>
              <a:fillRect t="-78" b="-78"/>
            </a:stretch>
          </a:blipFill>
        </p:spPr>
        <p:txBody>
          <a:bodyPr/>
          <a:lstStyle/>
          <a:p>
            <a:pPr algn="ctr"/>
            <a:r>
              <a:rPr lang="en-GB" b="1" u="sng" dirty="0">
                <a:solidFill>
                  <a:schemeClr val="bg1"/>
                </a:solidFill>
                <a:latin typeface="Bryndan Write" panose="020B0604020202020204" charset="0"/>
              </a:rPr>
              <a:t>Stay and Learn</a:t>
            </a:r>
          </a:p>
          <a:p>
            <a:pPr algn="ctr"/>
            <a:r>
              <a:rPr lang="en-GB" dirty="0">
                <a:latin typeface="Bryndan Write" panose="020B0604020202020204" charset="0"/>
              </a:rPr>
              <a:t>Thank you to all who attended the Reception stay and learn session on Tuesday.  This will be available every Tuesday morning for you to attend </a:t>
            </a:r>
          </a:p>
        </p:txBody>
      </p:sp>
      <p:sp>
        <p:nvSpPr>
          <p:cNvPr id="13" name="Freeform 4">
            <a:extLst>
              <a:ext uri="{FF2B5EF4-FFF2-40B4-BE49-F238E27FC236}">
                <a16:creationId xmlns:a16="http://schemas.microsoft.com/office/drawing/2014/main" id="{363183EE-5D77-5DDC-2CE6-902BA181158F}"/>
              </a:ext>
            </a:extLst>
          </p:cNvPr>
          <p:cNvSpPr/>
          <p:nvPr/>
        </p:nvSpPr>
        <p:spPr>
          <a:xfrm>
            <a:off x="223783" y="224200"/>
            <a:ext cx="4255810" cy="2362664"/>
          </a:xfrm>
          <a:custGeom>
            <a:avLst/>
            <a:gdLst/>
            <a:ahLst/>
            <a:cxnLst/>
            <a:rect l="l" t="t" r="r" b="b"/>
            <a:pathLst>
              <a:path w="6350000" h="2599436">
                <a:moveTo>
                  <a:pt x="6350000" y="0"/>
                </a:moveTo>
                <a:lnTo>
                  <a:pt x="6350000" y="2599436"/>
                </a:lnTo>
                <a:lnTo>
                  <a:pt x="0" y="2599436"/>
                </a:lnTo>
                <a:lnTo>
                  <a:pt x="0" y="0"/>
                </a:lnTo>
                <a:lnTo>
                  <a:pt x="6350000" y="0"/>
                </a:lnTo>
                <a:close/>
              </a:path>
            </a:pathLst>
          </a:custGeom>
          <a:blipFill>
            <a:blip r:embed="rId11"/>
            <a:stretch>
              <a:fillRect t="-78" b="-78"/>
            </a:stretch>
          </a:blipFill>
        </p:spPr>
        <p:txBody>
          <a:bodyPr/>
          <a:lstStyle/>
          <a:p>
            <a:pPr algn="ctr"/>
            <a:r>
              <a:rPr lang="en-GB" sz="2000" dirty="0">
                <a:latin typeface="Bryndan Write" panose="020B0604020202020204" charset="0"/>
              </a:rPr>
              <a:t>Open evening </a:t>
            </a:r>
          </a:p>
          <a:p>
            <a:pPr algn="ctr"/>
            <a:r>
              <a:rPr lang="en-GB" sz="2000" dirty="0">
                <a:latin typeface="Bryndan Write" panose="020B0604020202020204" charset="0"/>
              </a:rPr>
              <a:t>Tuesday 15</a:t>
            </a:r>
            <a:r>
              <a:rPr lang="en-GB" sz="2000" baseline="30000" dirty="0">
                <a:latin typeface="Bryndan Write" panose="020B0604020202020204" charset="0"/>
              </a:rPr>
              <a:t>th</a:t>
            </a:r>
            <a:r>
              <a:rPr lang="en-GB" sz="2000" dirty="0">
                <a:latin typeface="Bryndan Write" panose="020B0604020202020204" charset="0"/>
              </a:rPr>
              <a:t> October </a:t>
            </a:r>
          </a:p>
          <a:p>
            <a:pPr algn="ctr"/>
            <a:r>
              <a:rPr lang="en-GB" sz="2000" dirty="0">
                <a:latin typeface="Bryndan Write" panose="020B0604020202020204" charset="0"/>
              </a:rPr>
              <a:t>5:30pm – 7pm </a:t>
            </a:r>
          </a:p>
          <a:p>
            <a:pPr algn="ctr"/>
            <a:endParaRPr lang="en-GB" sz="2000" dirty="0">
              <a:latin typeface="Bryndan Write" panose="020B0604020202020204" charset="0"/>
            </a:endParaRPr>
          </a:p>
          <a:p>
            <a:pPr algn="ctr"/>
            <a:r>
              <a:rPr lang="en-GB" sz="2000" dirty="0">
                <a:latin typeface="Bryndan Write" panose="020B0604020202020204" charset="0"/>
              </a:rPr>
              <a:t>Come and look at our Reception class and nursery  </a:t>
            </a:r>
          </a:p>
        </p:txBody>
      </p:sp>
      <p:pic>
        <p:nvPicPr>
          <p:cNvPr id="1030" name="Picture 6" descr="Halloween Clipart Vector Art, Icons, and Graphics for Free Download">
            <a:extLst>
              <a:ext uri="{FF2B5EF4-FFF2-40B4-BE49-F238E27FC236}">
                <a16:creationId xmlns:a16="http://schemas.microsoft.com/office/drawing/2014/main" id="{8D173D1F-1638-A2F8-FEFD-C2ED2716FCE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29983" y="2908940"/>
            <a:ext cx="1430156" cy="15716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Halloween Clipart Vector Art, Icons, and Graphics for Free Download">
            <a:extLst>
              <a:ext uri="{FF2B5EF4-FFF2-40B4-BE49-F238E27FC236}">
                <a16:creationId xmlns:a16="http://schemas.microsoft.com/office/drawing/2014/main" id="{6F58C232-F875-D1D0-08FB-C6693A53734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6361" y="2904399"/>
            <a:ext cx="1430156" cy="15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734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halkboard with colorful pencils&#10;&#10;Description automatically generated">
            <a:extLst>
              <a:ext uri="{FF2B5EF4-FFF2-40B4-BE49-F238E27FC236}">
                <a16:creationId xmlns:a16="http://schemas.microsoft.com/office/drawing/2014/main" id="{B4B0D2A5-DE81-AAEB-7796-F5D994A2D7FB}"/>
              </a:ext>
            </a:extLst>
          </p:cNvPr>
          <p:cNvPicPr>
            <a:picLocks noChangeAspect="1"/>
          </p:cNvPicPr>
          <p:nvPr/>
        </p:nvPicPr>
        <p:blipFill>
          <a:blip r:embed="rId2"/>
          <a:stretch>
            <a:fillRect/>
          </a:stretch>
        </p:blipFill>
        <p:spPr>
          <a:xfrm>
            <a:off x="-24297" y="48683"/>
            <a:ext cx="7575834" cy="10638292"/>
          </a:xfrm>
          <a:prstGeom prst="rect">
            <a:avLst/>
          </a:prstGeom>
        </p:spPr>
      </p:pic>
    </p:spTree>
    <p:extLst>
      <p:ext uri="{BB962C8B-B14F-4D97-AF65-F5344CB8AC3E}">
        <p14:creationId xmlns:p14="http://schemas.microsoft.com/office/powerpoint/2010/main" val="33178121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81A89BB5D0CCC49B6C794092AFBA10F" ma:contentTypeVersion="4" ma:contentTypeDescription="Create a new document." ma:contentTypeScope="" ma:versionID="49780ade16c068f9273a5aca0ba9b338">
  <xsd:schema xmlns:xsd="http://www.w3.org/2001/XMLSchema" xmlns:xs="http://www.w3.org/2001/XMLSchema" xmlns:p="http://schemas.microsoft.com/office/2006/metadata/properties" xmlns:ns2="5ec10353-13ed-4cb3-b25c-cb0f7b077a97" targetNamespace="http://schemas.microsoft.com/office/2006/metadata/properties" ma:root="true" ma:fieldsID="99db62dd6db2c0d15c5f354ba2614a63" ns2:_="">
    <xsd:import namespace="5ec10353-13ed-4cb3-b25c-cb0f7b077a9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c10353-13ed-4cb3-b25c-cb0f7b077a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D62658F-7BBB-4656-BAA0-4AD4A6E9509B}">
  <ds:schemaRefs>
    <ds:schemaRef ds:uri="http://purl.org/dc/terms/"/>
    <ds:schemaRef ds:uri="5ec10353-13ed-4cb3-b25c-cb0f7b077a97"/>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22FA213D-B9CE-424B-8DB9-AA53331B2F5B}">
  <ds:schemaRefs>
    <ds:schemaRef ds:uri="5ec10353-13ed-4cb3-b25c-cb0f7b077a9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F624EBE-336E-4CA4-846B-5A5BFC091F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84</TotalTime>
  <Words>455</Words>
  <Application>Microsoft Office PowerPoint</Application>
  <PresentationFormat>Custom</PresentationFormat>
  <Paragraphs>58</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Bryndan Write</vt:lpstr>
      <vt:lpstr>Calibri</vt:lpstr>
      <vt:lpstr>Chiller</vt:lpstr>
      <vt:lpstr>Arial</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Red Creative School Newsletter</dc:title>
  <dc:creator>Rebecca Bell (Parkside Primary School &amp; Beaconfields Primary School)</dc:creator>
  <cp:lastModifiedBy>Ruth Gee (Beaconfields Primary School)</cp:lastModifiedBy>
  <cp:revision>1</cp:revision>
  <cp:lastPrinted>2024-10-03T14:42:58Z</cp:lastPrinted>
  <dcterms:created xsi:type="dcterms:W3CDTF">2006-08-16T00:00:00Z</dcterms:created>
  <dcterms:modified xsi:type="dcterms:W3CDTF">2024-10-11T12:58:40Z</dcterms:modified>
  <dc:identifier>DAGQlPJk4xc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0x010100281A89BB5D0CCC49B6C794092AFBA10F</vt:lpwstr>
  </property>
</Properties>
</file>