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9" r:id="rId7"/>
  </p:sldIdLst>
  <p:sldSz cx="7556500" cy="10693400"/>
  <p:notesSz cx="6797675" cy="9926638"/>
  <p:embeddedFontLst>
    <p:embeddedFont>
      <p:font typeface="Bryndan Write" panose="020B0604020202020204" charset="0"/>
      <p:regular r:id="rId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9212673-ED7B-4D59-AAC3-B4CA17F0D37D}" v="1568" dt="2024-11-14T21:27:08.443"/>
    <p1510:client id="{ED289B83-7822-42C5-9E49-C68E047DA40D}" v="80" dt="2024-11-15T14:07:00.8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0" d="100"/>
          <a:sy n="80" d="100"/>
        </p:scale>
        <p:origin x="2190" y="-51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th Gee (Beaconfields Primary School)" userId="72f02605-4abe-4fc2-ab99-1cb28f9aa140" providerId="ADAL" clId="{ED289B83-7822-42C5-9E49-C68E047DA40D}"/>
    <pc:docChg chg="undo custSel modSld">
      <pc:chgData name="Ruth Gee (Beaconfields Primary School)" userId="72f02605-4abe-4fc2-ab99-1cb28f9aa140" providerId="ADAL" clId="{ED289B83-7822-42C5-9E49-C68E047DA40D}" dt="2024-11-15T15:29:01.491" v="1158" actId="207"/>
      <pc:docMkLst>
        <pc:docMk/>
      </pc:docMkLst>
      <pc:sldChg chg="modSp mod">
        <pc:chgData name="Ruth Gee (Beaconfields Primary School)" userId="72f02605-4abe-4fc2-ab99-1cb28f9aa140" providerId="ADAL" clId="{ED289B83-7822-42C5-9E49-C68E047DA40D}" dt="2024-11-15T12:35:00.062" v="619" actId="20577"/>
        <pc:sldMkLst>
          <pc:docMk/>
          <pc:sldMk cId="0" sldId="256"/>
        </pc:sldMkLst>
        <pc:spChg chg="mod">
          <ac:chgData name="Ruth Gee (Beaconfields Primary School)" userId="72f02605-4abe-4fc2-ab99-1cb28f9aa140" providerId="ADAL" clId="{ED289B83-7822-42C5-9E49-C68E047DA40D}" dt="2024-11-15T12:35:00.062" v="619" actId="20577"/>
          <ac:spMkLst>
            <pc:docMk/>
            <pc:sldMk cId="0" sldId="256"/>
            <ac:spMk id="10" creationId="{00000000-0000-0000-0000-000000000000}"/>
          </ac:spMkLst>
        </pc:spChg>
      </pc:sldChg>
      <pc:sldChg chg="modSp mod">
        <pc:chgData name="Ruth Gee (Beaconfields Primary School)" userId="72f02605-4abe-4fc2-ab99-1cb28f9aa140" providerId="ADAL" clId="{ED289B83-7822-42C5-9E49-C68E047DA40D}" dt="2024-11-15T12:33:51.898" v="603" actId="1076"/>
        <pc:sldMkLst>
          <pc:docMk/>
          <pc:sldMk cId="0" sldId="257"/>
        </pc:sldMkLst>
        <pc:spChg chg="mod">
          <ac:chgData name="Ruth Gee (Beaconfields Primary School)" userId="72f02605-4abe-4fc2-ab99-1cb28f9aa140" providerId="ADAL" clId="{ED289B83-7822-42C5-9E49-C68E047DA40D}" dt="2024-11-15T12:33:51.898" v="603" actId="1076"/>
          <ac:spMkLst>
            <pc:docMk/>
            <pc:sldMk cId="0" sldId="257"/>
            <ac:spMk id="9" creationId="{00000000-0000-0000-0000-000000000000}"/>
          </ac:spMkLst>
        </pc:spChg>
        <pc:spChg chg="mod">
          <ac:chgData name="Ruth Gee (Beaconfields Primary School)" userId="72f02605-4abe-4fc2-ab99-1cb28f9aa140" providerId="ADAL" clId="{ED289B83-7822-42C5-9E49-C68E047DA40D}" dt="2024-11-15T12:25:16.045" v="343" actId="1035"/>
          <ac:spMkLst>
            <pc:docMk/>
            <pc:sldMk cId="0" sldId="257"/>
            <ac:spMk id="10" creationId="{00000000-0000-0000-0000-000000000000}"/>
          </ac:spMkLst>
        </pc:spChg>
        <pc:spChg chg="mod">
          <ac:chgData name="Ruth Gee (Beaconfields Primary School)" userId="72f02605-4abe-4fc2-ab99-1cb28f9aa140" providerId="ADAL" clId="{ED289B83-7822-42C5-9E49-C68E047DA40D}" dt="2024-11-15T12:31:43.504" v="570" actId="6549"/>
          <ac:spMkLst>
            <pc:docMk/>
            <pc:sldMk cId="0" sldId="257"/>
            <ac:spMk id="13" creationId="{00000000-0000-0000-0000-000000000000}"/>
          </ac:spMkLst>
        </pc:spChg>
        <pc:spChg chg="mod">
          <ac:chgData name="Ruth Gee (Beaconfields Primary School)" userId="72f02605-4abe-4fc2-ab99-1cb28f9aa140" providerId="ADAL" clId="{ED289B83-7822-42C5-9E49-C68E047DA40D}" dt="2024-11-15T12:33:47.351" v="602" actId="1038"/>
          <ac:spMkLst>
            <pc:docMk/>
            <pc:sldMk cId="0" sldId="257"/>
            <ac:spMk id="18" creationId="{4F72E081-4BE1-AA14-809E-CDF1F5E6BADC}"/>
          </ac:spMkLst>
        </pc:spChg>
        <pc:grpChg chg="mod">
          <ac:chgData name="Ruth Gee (Beaconfields Primary School)" userId="72f02605-4abe-4fc2-ab99-1cb28f9aa140" providerId="ADAL" clId="{ED289B83-7822-42C5-9E49-C68E047DA40D}" dt="2024-11-15T12:29:03.478" v="495" actId="14100"/>
          <ac:grpSpMkLst>
            <pc:docMk/>
            <pc:sldMk cId="0" sldId="257"/>
            <ac:grpSpMk id="2" creationId="{00000000-0000-0000-0000-000000000000}"/>
          </ac:grpSpMkLst>
        </pc:grpChg>
        <pc:grpChg chg="mod">
          <ac:chgData name="Ruth Gee (Beaconfields Primary School)" userId="72f02605-4abe-4fc2-ab99-1cb28f9aa140" providerId="ADAL" clId="{ED289B83-7822-42C5-9E49-C68E047DA40D}" dt="2024-11-15T12:21:28.115" v="57" actId="1036"/>
          <ac:grpSpMkLst>
            <pc:docMk/>
            <pc:sldMk cId="0" sldId="257"/>
            <ac:grpSpMk id="5" creationId="{00000000-0000-0000-0000-000000000000}"/>
          </ac:grpSpMkLst>
        </pc:grpChg>
        <pc:picChg chg="mod">
          <ac:chgData name="Ruth Gee (Beaconfields Primary School)" userId="72f02605-4abe-4fc2-ab99-1cb28f9aa140" providerId="ADAL" clId="{ED289B83-7822-42C5-9E49-C68E047DA40D}" dt="2024-11-15T12:21:28.115" v="57" actId="1036"/>
          <ac:picMkLst>
            <pc:docMk/>
            <pc:sldMk cId="0" sldId="257"/>
            <ac:picMk id="21" creationId="{02EF63D0-C9BD-2E05-7838-34043CF8B549}"/>
          </ac:picMkLst>
        </pc:picChg>
        <pc:picChg chg="mod">
          <ac:chgData name="Ruth Gee (Beaconfields Primary School)" userId="72f02605-4abe-4fc2-ab99-1cb28f9aa140" providerId="ADAL" clId="{ED289B83-7822-42C5-9E49-C68E047DA40D}" dt="2024-11-15T12:33:47.351" v="602" actId="1038"/>
          <ac:picMkLst>
            <pc:docMk/>
            <pc:sldMk cId="0" sldId="257"/>
            <ac:picMk id="25" creationId="{4D9AD200-F1C1-9F90-8E3E-BC10EE61C9CF}"/>
          </ac:picMkLst>
        </pc:picChg>
      </pc:sldChg>
      <pc:sldChg chg="addSp modSp mod">
        <pc:chgData name="Ruth Gee (Beaconfields Primary School)" userId="72f02605-4abe-4fc2-ab99-1cb28f9aa140" providerId="ADAL" clId="{ED289B83-7822-42C5-9E49-C68E047DA40D}" dt="2024-11-15T15:29:01.491" v="1158" actId="207"/>
        <pc:sldMkLst>
          <pc:docMk/>
          <pc:sldMk cId="3976248269" sldId="259"/>
        </pc:sldMkLst>
        <pc:spChg chg="mod">
          <ac:chgData name="Ruth Gee (Beaconfields Primary School)" userId="72f02605-4abe-4fc2-ab99-1cb28f9aa140" providerId="ADAL" clId="{ED289B83-7822-42C5-9E49-C68E047DA40D}" dt="2024-11-15T15:29:01.491" v="1158" actId="207"/>
          <ac:spMkLst>
            <pc:docMk/>
            <pc:sldMk cId="3976248269" sldId="259"/>
            <ac:spMk id="6" creationId="{00000000-0000-0000-0000-000000000000}"/>
          </ac:spMkLst>
        </pc:spChg>
        <pc:spChg chg="mod">
          <ac:chgData name="Ruth Gee (Beaconfields Primary School)" userId="72f02605-4abe-4fc2-ab99-1cb28f9aa140" providerId="ADAL" clId="{ED289B83-7822-42C5-9E49-C68E047DA40D}" dt="2024-11-15T12:51:35.014" v="966" actId="1076"/>
          <ac:spMkLst>
            <pc:docMk/>
            <pc:sldMk cId="3976248269" sldId="259"/>
            <ac:spMk id="7" creationId="{2A93144E-B0E7-12FC-8DEB-1FAB666EB904}"/>
          </ac:spMkLst>
        </pc:spChg>
        <pc:spChg chg="mod">
          <ac:chgData name="Ruth Gee (Beaconfields Primary School)" userId="72f02605-4abe-4fc2-ab99-1cb28f9aa140" providerId="ADAL" clId="{ED289B83-7822-42C5-9E49-C68E047DA40D}" dt="2024-11-15T12:39:45.959" v="681" actId="1076"/>
          <ac:spMkLst>
            <pc:docMk/>
            <pc:sldMk cId="3976248269" sldId="259"/>
            <ac:spMk id="11" creationId="{00000000-0000-0000-0000-000000000000}"/>
          </ac:spMkLst>
        </pc:spChg>
        <pc:spChg chg="add mod">
          <ac:chgData name="Ruth Gee (Beaconfields Primary School)" userId="72f02605-4abe-4fc2-ab99-1cb28f9aa140" providerId="ADAL" clId="{ED289B83-7822-42C5-9E49-C68E047DA40D}" dt="2024-11-15T12:55:03.041" v="993" actId="1037"/>
          <ac:spMkLst>
            <pc:docMk/>
            <pc:sldMk cId="3976248269" sldId="259"/>
            <ac:spMk id="12" creationId="{04280A37-DEB9-7F02-0774-F94CDA3B3082}"/>
          </ac:spMkLst>
        </pc:spChg>
        <pc:spChg chg="mod">
          <ac:chgData name="Ruth Gee (Beaconfields Primary School)" userId="72f02605-4abe-4fc2-ab99-1cb28f9aa140" providerId="ADAL" clId="{ED289B83-7822-42C5-9E49-C68E047DA40D}" dt="2024-11-15T12:51:44.451" v="972" actId="1036"/>
          <ac:spMkLst>
            <pc:docMk/>
            <pc:sldMk cId="3976248269" sldId="259"/>
            <ac:spMk id="13" creationId="{00000000-0000-0000-0000-000000000000}"/>
          </ac:spMkLst>
        </pc:spChg>
        <pc:spChg chg="mod">
          <ac:chgData name="Ruth Gee (Beaconfields Primary School)" userId="72f02605-4abe-4fc2-ab99-1cb28f9aa140" providerId="ADAL" clId="{ED289B83-7822-42C5-9E49-C68E047DA40D}" dt="2024-11-15T12:55:09.194" v="995" actId="571"/>
          <ac:spMkLst>
            <pc:docMk/>
            <pc:sldMk cId="3976248269" sldId="259"/>
            <ac:spMk id="15" creationId="{FED2A757-E935-840C-536B-68CDFF34594A}"/>
          </ac:spMkLst>
        </pc:spChg>
        <pc:spChg chg="mod">
          <ac:chgData name="Ruth Gee (Beaconfields Primary School)" userId="72f02605-4abe-4fc2-ab99-1cb28f9aa140" providerId="ADAL" clId="{ED289B83-7822-42C5-9E49-C68E047DA40D}" dt="2024-11-15T15:28:27.643" v="1155" actId="1076"/>
          <ac:spMkLst>
            <pc:docMk/>
            <pc:sldMk cId="3976248269" sldId="259"/>
            <ac:spMk id="17" creationId="{9E01EBFB-FFFF-6F2A-E433-B5E9371F9D06}"/>
          </ac:spMkLst>
        </pc:spChg>
        <pc:spChg chg="mod">
          <ac:chgData name="Ruth Gee (Beaconfields Primary School)" userId="72f02605-4abe-4fc2-ab99-1cb28f9aa140" providerId="ADAL" clId="{ED289B83-7822-42C5-9E49-C68E047DA40D}" dt="2024-11-15T12:51:12.983" v="964" actId="20577"/>
          <ac:spMkLst>
            <pc:docMk/>
            <pc:sldMk cId="3976248269" sldId="259"/>
            <ac:spMk id="18" creationId="{4F72E081-4BE1-AA14-809E-CDF1F5E6BADC}"/>
          </ac:spMkLst>
        </pc:spChg>
        <pc:grpChg chg="mod">
          <ac:chgData name="Ruth Gee (Beaconfields Primary School)" userId="72f02605-4abe-4fc2-ab99-1cb28f9aa140" providerId="ADAL" clId="{ED289B83-7822-42C5-9E49-C68E047DA40D}" dt="2024-11-15T12:55:22.830" v="1022" actId="1035"/>
          <ac:grpSpMkLst>
            <pc:docMk/>
            <pc:sldMk cId="3976248269" sldId="259"/>
            <ac:grpSpMk id="5" creationId="{00000000-0000-0000-0000-000000000000}"/>
          </ac:grpSpMkLst>
        </pc:grpChg>
        <pc:grpChg chg="add mod">
          <ac:chgData name="Ruth Gee (Beaconfields Primary School)" userId="72f02605-4abe-4fc2-ab99-1cb28f9aa140" providerId="ADAL" clId="{ED289B83-7822-42C5-9E49-C68E047DA40D}" dt="2024-11-15T12:55:09.194" v="995" actId="571"/>
          <ac:grpSpMkLst>
            <pc:docMk/>
            <pc:sldMk cId="3976248269" sldId="259"/>
            <ac:grpSpMk id="14" creationId="{B819BF5E-E58A-B0E9-51A7-1D3835C654FA}"/>
          </ac:grpSpMkLst>
        </pc:grpChg>
        <pc:picChg chg="add mod">
          <ac:chgData name="Ruth Gee (Beaconfields Primary School)" userId="72f02605-4abe-4fc2-ab99-1cb28f9aa140" providerId="ADAL" clId="{ED289B83-7822-42C5-9E49-C68E047DA40D}" dt="2024-11-15T12:55:09.194" v="995" actId="571"/>
          <ac:picMkLst>
            <pc:docMk/>
            <pc:sldMk cId="3976248269" sldId="259"/>
            <ac:picMk id="16" creationId="{E5391E26-7554-8D13-7928-E445516EE9D9}"/>
          </ac:picMkLst>
        </pc:picChg>
        <pc:picChg chg="mod">
          <ac:chgData name="Ruth Gee (Beaconfields Primary School)" userId="72f02605-4abe-4fc2-ab99-1cb28f9aa140" providerId="ADAL" clId="{ED289B83-7822-42C5-9E49-C68E047DA40D}" dt="2024-11-15T12:55:22.830" v="1022" actId="1035"/>
          <ac:picMkLst>
            <pc:docMk/>
            <pc:sldMk cId="3976248269" sldId="259"/>
            <ac:picMk id="2050" creationId="{AA3DCBE2-4EF2-56E8-2681-169953751DA6}"/>
          </ac:picMkLst>
        </pc:picChg>
        <pc:picChg chg="mod">
          <ac:chgData name="Ruth Gee (Beaconfields Primary School)" userId="72f02605-4abe-4fc2-ab99-1cb28f9aa140" providerId="ADAL" clId="{ED289B83-7822-42C5-9E49-C68E047DA40D}" dt="2024-11-15T12:55:22.830" v="1022" actId="1035"/>
          <ac:picMkLst>
            <pc:docMk/>
            <pc:sldMk cId="3976248269" sldId="259"/>
            <ac:picMk id="2052" creationId="{88ED2B32-5759-1F4B-B5BA-3D882890BBB8}"/>
          </ac:picMkLst>
        </pc:picChg>
      </pc:sldChg>
    </pc:docChg>
  </pc:docChgLst>
  <pc:docChgLst>
    <pc:chgData name="Jenni Harratt (Beaconfields Primary School)" userId="0b2f1340-eb1b-4895-965b-9d80060b6432" providerId="ADAL" clId="{E9212673-ED7B-4D59-AAC3-B4CA17F0D37D}"/>
    <pc:docChg chg="custSel modSld">
      <pc:chgData name="Jenni Harratt (Beaconfields Primary School)" userId="0b2f1340-eb1b-4895-965b-9d80060b6432" providerId="ADAL" clId="{E9212673-ED7B-4D59-AAC3-B4CA17F0D37D}" dt="2024-11-14T21:27:08.443" v="1567" actId="20577"/>
      <pc:docMkLst>
        <pc:docMk/>
      </pc:docMkLst>
      <pc:sldChg chg="modSp mod">
        <pc:chgData name="Jenni Harratt (Beaconfields Primary School)" userId="0b2f1340-eb1b-4895-965b-9d80060b6432" providerId="ADAL" clId="{E9212673-ED7B-4D59-AAC3-B4CA17F0D37D}" dt="2024-11-14T21:07:26.524" v="1359" actId="1076"/>
        <pc:sldMkLst>
          <pc:docMk/>
          <pc:sldMk cId="0" sldId="256"/>
        </pc:sldMkLst>
        <pc:spChg chg="mod">
          <ac:chgData name="Jenni Harratt (Beaconfields Primary School)" userId="0b2f1340-eb1b-4895-965b-9d80060b6432" providerId="ADAL" clId="{E9212673-ED7B-4D59-AAC3-B4CA17F0D37D}" dt="2024-11-14T21:07:26.524" v="1359" actId="1076"/>
          <ac:spMkLst>
            <pc:docMk/>
            <pc:sldMk cId="0" sldId="256"/>
            <ac:spMk id="10" creationId="{00000000-0000-0000-0000-000000000000}"/>
          </ac:spMkLst>
        </pc:spChg>
      </pc:sldChg>
      <pc:sldChg chg="modSp mod">
        <pc:chgData name="Jenni Harratt (Beaconfields Primary School)" userId="0b2f1340-eb1b-4895-965b-9d80060b6432" providerId="ADAL" clId="{E9212673-ED7B-4D59-AAC3-B4CA17F0D37D}" dt="2024-11-14T20:44:14.893" v="164" actId="20577"/>
        <pc:sldMkLst>
          <pc:docMk/>
          <pc:sldMk cId="0" sldId="257"/>
        </pc:sldMkLst>
        <pc:spChg chg="mod">
          <ac:chgData name="Jenni Harratt (Beaconfields Primary School)" userId="0b2f1340-eb1b-4895-965b-9d80060b6432" providerId="ADAL" clId="{E9212673-ED7B-4D59-AAC3-B4CA17F0D37D}" dt="2024-11-14T20:44:14.893" v="164" actId="20577"/>
          <ac:spMkLst>
            <pc:docMk/>
            <pc:sldMk cId="0" sldId="257"/>
            <ac:spMk id="13" creationId="{00000000-0000-0000-0000-000000000000}"/>
          </ac:spMkLst>
        </pc:spChg>
      </pc:sldChg>
      <pc:sldChg chg="addSp modSp mod">
        <pc:chgData name="Jenni Harratt (Beaconfields Primary School)" userId="0b2f1340-eb1b-4895-965b-9d80060b6432" providerId="ADAL" clId="{E9212673-ED7B-4D59-AAC3-B4CA17F0D37D}" dt="2024-11-14T21:27:08.443" v="1567" actId="20577"/>
        <pc:sldMkLst>
          <pc:docMk/>
          <pc:sldMk cId="3976248269" sldId="259"/>
        </pc:sldMkLst>
        <pc:spChg chg="mod">
          <ac:chgData name="Jenni Harratt (Beaconfields Primary School)" userId="0b2f1340-eb1b-4895-965b-9d80060b6432" providerId="ADAL" clId="{E9212673-ED7B-4D59-AAC3-B4CA17F0D37D}" dt="2024-11-14T21:27:08.443" v="1567" actId="20577"/>
          <ac:spMkLst>
            <pc:docMk/>
            <pc:sldMk cId="3976248269" sldId="259"/>
            <ac:spMk id="6" creationId="{00000000-0000-0000-0000-000000000000}"/>
          </ac:spMkLst>
        </pc:spChg>
        <pc:spChg chg="add mod">
          <ac:chgData name="Jenni Harratt (Beaconfields Primary School)" userId="0b2f1340-eb1b-4895-965b-9d80060b6432" providerId="ADAL" clId="{E9212673-ED7B-4D59-AAC3-B4CA17F0D37D}" dt="2024-11-14T21:11:56.429" v="1491" actId="115"/>
          <ac:spMkLst>
            <pc:docMk/>
            <pc:sldMk cId="3976248269" sldId="259"/>
            <ac:spMk id="7" creationId="{2A93144E-B0E7-12FC-8DEB-1FAB666EB904}"/>
          </ac:spMkLst>
        </pc:spChg>
        <pc:spChg chg="mod ord">
          <ac:chgData name="Jenni Harratt (Beaconfields Primary School)" userId="0b2f1340-eb1b-4895-965b-9d80060b6432" providerId="ADAL" clId="{E9212673-ED7B-4D59-AAC3-B4CA17F0D37D}" dt="2024-11-14T21:11:10.815" v="1486" actId="1076"/>
          <ac:spMkLst>
            <pc:docMk/>
            <pc:sldMk cId="3976248269" sldId="259"/>
            <ac:spMk id="9" creationId="{00000000-0000-0000-0000-000000000000}"/>
          </ac:spMkLst>
        </pc:spChg>
        <pc:spChg chg="mod">
          <ac:chgData name="Jenni Harratt (Beaconfields Primary School)" userId="0b2f1340-eb1b-4895-965b-9d80060b6432" providerId="ADAL" clId="{E9212673-ED7B-4D59-AAC3-B4CA17F0D37D}" dt="2024-11-14T21:27:01.095" v="1566" actId="1076"/>
          <ac:spMkLst>
            <pc:docMk/>
            <pc:sldMk cId="3976248269" sldId="259"/>
            <ac:spMk id="11" creationId="{00000000-0000-0000-0000-000000000000}"/>
          </ac:spMkLst>
        </pc:spChg>
        <pc:spChg chg="mod">
          <ac:chgData name="Jenni Harratt (Beaconfields Primary School)" userId="0b2f1340-eb1b-4895-965b-9d80060b6432" providerId="ADAL" clId="{E9212673-ED7B-4D59-AAC3-B4CA17F0D37D}" dt="2024-11-14T21:26:15.978" v="1496" actId="1076"/>
          <ac:spMkLst>
            <pc:docMk/>
            <pc:sldMk cId="3976248269" sldId="259"/>
            <ac:spMk id="17" creationId="{9E01EBFB-FFFF-6F2A-E433-B5E9371F9D06}"/>
          </ac:spMkLst>
        </pc:spChg>
        <pc:spChg chg="mod">
          <ac:chgData name="Jenni Harratt (Beaconfields Primary School)" userId="0b2f1340-eb1b-4895-965b-9d80060b6432" providerId="ADAL" clId="{E9212673-ED7B-4D59-AAC3-B4CA17F0D37D}" dt="2024-11-14T21:12:07.097" v="1492" actId="1076"/>
          <ac:spMkLst>
            <pc:docMk/>
            <pc:sldMk cId="3976248269" sldId="259"/>
            <ac:spMk id="18" creationId="{4F72E081-4BE1-AA14-809E-CDF1F5E6BADC}"/>
          </ac:spMkLst>
        </pc:spChg>
        <pc:grpChg chg="mod">
          <ac:chgData name="Jenni Harratt (Beaconfields Primary School)" userId="0b2f1340-eb1b-4895-965b-9d80060b6432" providerId="ADAL" clId="{E9212673-ED7B-4D59-AAC3-B4CA17F0D37D}" dt="2024-11-14T21:07:42.123" v="1360" actId="14100"/>
          <ac:grpSpMkLst>
            <pc:docMk/>
            <pc:sldMk cId="3976248269" sldId="259"/>
            <ac:grpSpMk id="5" creationId="{00000000-0000-0000-0000-000000000000}"/>
          </ac:grpSpMkLst>
        </pc:grpChg>
        <pc:picChg chg="mod">
          <ac:chgData name="Jenni Harratt (Beaconfields Primary School)" userId="0b2f1340-eb1b-4895-965b-9d80060b6432" providerId="ADAL" clId="{E9212673-ED7B-4D59-AAC3-B4CA17F0D37D}" dt="2024-11-14T20:32:02.641" v="14" actId="1076"/>
          <ac:picMkLst>
            <pc:docMk/>
            <pc:sldMk cId="3976248269" sldId="259"/>
            <ac:picMk id="2052" creationId="{88ED2B32-5759-1F4B-B5BA-3D882890BBB8}"/>
          </ac:picMkLst>
        </pc:picChg>
      </pc:sldChg>
    </pc:docChg>
  </pc:docChgLst>
  <pc:docChgLst>
    <pc:chgData name="Jenni Harratt (Beaconfields Primary School)" userId="0b2f1340-eb1b-4895-965b-9d80060b6432" providerId="ADAL" clId="{8C825803-1993-4166-930C-AD293F5C19E7}"/>
    <pc:docChg chg="custSel modSld">
      <pc:chgData name="Jenni Harratt (Beaconfields Primary School)" userId="0b2f1340-eb1b-4895-965b-9d80060b6432" providerId="ADAL" clId="{8C825803-1993-4166-930C-AD293F5C19E7}" dt="2024-11-13T22:06:28.591" v="310" actId="113"/>
      <pc:docMkLst>
        <pc:docMk/>
      </pc:docMkLst>
      <pc:sldChg chg="modSp mod">
        <pc:chgData name="Jenni Harratt (Beaconfields Primary School)" userId="0b2f1340-eb1b-4895-965b-9d80060b6432" providerId="ADAL" clId="{8C825803-1993-4166-930C-AD293F5C19E7}" dt="2024-11-13T22:06:08.250" v="309" actId="20577"/>
        <pc:sldMkLst>
          <pc:docMk/>
          <pc:sldMk cId="0" sldId="256"/>
        </pc:sldMkLst>
        <pc:spChg chg="mod">
          <ac:chgData name="Jenni Harratt (Beaconfields Primary School)" userId="0b2f1340-eb1b-4895-965b-9d80060b6432" providerId="ADAL" clId="{8C825803-1993-4166-930C-AD293F5C19E7}" dt="2024-11-13T22:06:08.250" v="309" actId="20577"/>
          <ac:spMkLst>
            <pc:docMk/>
            <pc:sldMk cId="0" sldId="256"/>
            <ac:spMk id="10" creationId="{00000000-0000-0000-0000-000000000000}"/>
          </ac:spMkLst>
        </pc:spChg>
      </pc:sldChg>
      <pc:sldChg chg="modSp mod">
        <pc:chgData name="Jenni Harratt (Beaconfields Primary School)" userId="0b2f1340-eb1b-4895-965b-9d80060b6432" providerId="ADAL" clId="{8C825803-1993-4166-930C-AD293F5C19E7}" dt="2024-11-13T22:06:28.591" v="310" actId="113"/>
        <pc:sldMkLst>
          <pc:docMk/>
          <pc:sldMk cId="0" sldId="257"/>
        </pc:sldMkLst>
        <pc:spChg chg="mod">
          <ac:chgData name="Jenni Harratt (Beaconfields Primary School)" userId="0b2f1340-eb1b-4895-965b-9d80060b6432" providerId="ADAL" clId="{8C825803-1993-4166-930C-AD293F5C19E7}" dt="2024-11-13T22:06:28.591" v="310" actId="113"/>
          <ac:spMkLst>
            <pc:docMk/>
            <pc:sldMk cId="0" sldId="257"/>
            <ac:spMk id="23" creationId="{6763618B-6FBB-A1DE-9E71-CE27B5126D35}"/>
          </ac:spMkLst>
        </pc:spChg>
      </pc:sldChg>
      <pc:sldChg chg="addSp modSp mod">
        <pc:chgData name="Jenni Harratt (Beaconfields Primary School)" userId="0b2f1340-eb1b-4895-965b-9d80060b6432" providerId="ADAL" clId="{8C825803-1993-4166-930C-AD293F5C19E7}" dt="2024-11-13T22:05:35.070" v="251" actId="403"/>
        <pc:sldMkLst>
          <pc:docMk/>
          <pc:sldMk cId="3976248269" sldId="259"/>
        </pc:sldMkLst>
        <pc:spChg chg="add mod">
          <ac:chgData name="Jenni Harratt (Beaconfields Primary School)" userId="0b2f1340-eb1b-4895-965b-9d80060b6432" providerId="ADAL" clId="{8C825803-1993-4166-930C-AD293F5C19E7}" dt="2024-11-13T22:05:35.070" v="251" actId="403"/>
          <ac:spMkLst>
            <pc:docMk/>
            <pc:sldMk cId="3976248269" sldId="259"/>
            <ac:spMk id="17" creationId="{9E01EBFB-FFFF-6F2A-E433-B5E9371F9D06}"/>
          </ac:spMkLst>
        </pc:spChg>
        <pc:spChg chg="mod">
          <ac:chgData name="Jenni Harratt (Beaconfields Primary School)" userId="0b2f1340-eb1b-4895-965b-9d80060b6432" providerId="ADAL" clId="{8C825803-1993-4166-930C-AD293F5C19E7}" dt="2024-11-13T22:04:30.136" v="184" actId="1076"/>
          <ac:spMkLst>
            <pc:docMk/>
            <pc:sldMk cId="3976248269" sldId="259"/>
            <ac:spMk id="18" creationId="{4F72E081-4BE1-AA14-809E-CDF1F5E6BADC}"/>
          </ac:spMkLst>
        </pc:spChg>
        <pc:grpChg chg="mod">
          <ac:chgData name="Jenni Harratt (Beaconfields Primary School)" userId="0b2f1340-eb1b-4895-965b-9d80060b6432" providerId="ADAL" clId="{8C825803-1993-4166-930C-AD293F5C19E7}" dt="2024-11-13T22:04:33.961" v="185" actId="1076"/>
          <ac:grpSpMkLst>
            <pc:docMk/>
            <pc:sldMk cId="3976248269" sldId="259"/>
            <ac:grpSpMk id="5" creationId="{00000000-0000-0000-0000-000000000000}"/>
          </ac:grpSpMkLst>
        </pc:grpChg>
        <pc:picChg chg="mod">
          <ac:chgData name="Jenni Harratt (Beaconfields Primary School)" userId="0b2f1340-eb1b-4895-965b-9d80060b6432" providerId="ADAL" clId="{8C825803-1993-4166-930C-AD293F5C19E7}" dt="2024-11-13T22:04:36.571" v="186" actId="1076"/>
          <ac:picMkLst>
            <pc:docMk/>
            <pc:sldMk cId="3976248269" sldId="259"/>
            <ac:picMk id="2050" creationId="{AA3DCBE2-4EF2-56E8-2681-169953751DA6}"/>
          </ac:picMkLst>
        </pc:picChg>
        <pc:picChg chg="mod">
          <ac:chgData name="Jenni Harratt (Beaconfields Primary School)" userId="0b2f1340-eb1b-4895-965b-9d80060b6432" providerId="ADAL" clId="{8C825803-1993-4166-930C-AD293F5C19E7}" dt="2024-11-13T22:04:39.008" v="187" actId="1076"/>
          <ac:picMkLst>
            <pc:docMk/>
            <pc:sldMk cId="3976248269" sldId="259"/>
            <ac:picMk id="2052" creationId="{88ED2B32-5759-1F4B-B5BA-3D882890BBB8}"/>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11/14/2024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image" Target="../media/image10.svg"/><Relationship Id="rId7" Type="http://schemas.openxmlformats.org/officeDocument/2006/relationships/image" Target="../media/image2.png"/><Relationship Id="rId12"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svg"/><Relationship Id="rId11" Type="http://schemas.openxmlformats.org/officeDocument/2006/relationships/image" Target="../media/image17.svg"/><Relationship Id="rId5" Type="http://schemas.openxmlformats.org/officeDocument/2006/relationships/image" Target="../media/image12.png"/><Relationship Id="rId10" Type="http://schemas.openxmlformats.org/officeDocument/2006/relationships/image" Target="../media/image16.png"/><Relationship Id="rId4" Type="http://schemas.openxmlformats.org/officeDocument/2006/relationships/image" Target="../media/image11.png"/><Relationship Id="rId9" Type="http://schemas.openxmlformats.org/officeDocument/2006/relationships/image" Target="../media/image15.svg"/><Relationship Id="rId14" Type="http://schemas.openxmlformats.org/officeDocument/2006/relationships/image" Target="../media/image20.png"/></Relationships>
</file>

<file path=ppt/slides/_rels/slide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sv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svg"/><Relationship Id="rId11" Type="http://schemas.openxmlformats.org/officeDocument/2006/relationships/image" Target="../media/image2.png"/><Relationship Id="rId5" Type="http://schemas.openxmlformats.org/officeDocument/2006/relationships/image" Target="../media/image12.png"/><Relationship Id="rId10" Type="http://schemas.openxmlformats.org/officeDocument/2006/relationships/image" Target="../media/image22.jpeg"/><Relationship Id="rId4" Type="http://schemas.openxmlformats.org/officeDocument/2006/relationships/image" Target="../media/image11.png"/><Relationship Id="rId9"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50C0C"/>
        </a:solidFill>
        <a:effectLst/>
      </p:bgPr>
    </p:bg>
    <p:spTree>
      <p:nvGrpSpPr>
        <p:cNvPr id="1" name=""/>
        <p:cNvGrpSpPr/>
        <p:nvPr/>
      </p:nvGrpSpPr>
      <p:grpSpPr>
        <a:xfrm>
          <a:off x="0" y="0"/>
          <a:ext cx="0" cy="0"/>
          <a:chOff x="0" y="0"/>
          <a:chExt cx="0" cy="0"/>
        </a:xfrm>
      </p:grpSpPr>
      <p:sp>
        <p:nvSpPr>
          <p:cNvPr id="2" name="Freeform 2"/>
          <p:cNvSpPr/>
          <p:nvPr/>
        </p:nvSpPr>
        <p:spPr>
          <a:xfrm>
            <a:off x="0" y="0"/>
            <a:ext cx="7560000" cy="3938760"/>
          </a:xfrm>
          <a:custGeom>
            <a:avLst/>
            <a:gdLst/>
            <a:ahLst/>
            <a:cxnLst/>
            <a:rect l="l" t="t" r="r" b="b"/>
            <a:pathLst>
              <a:path w="7560000" h="3938760">
                <a:moveTo>
                  <a:pt x="0" y="0"/>
                </a:moveTo>
                <a:lnTo>
                  <a:pt x="7560000" y="0"/>
                </a:lnTo>
                <a:lnTo>
                  <a:pt x="7560000" y="3938760"/>
                </a:lnTo>
                <a:lnTo>
                  <a:pt x="0" y="3938760"/>
                </a:lnTo>
                <a:lnTo>
                  <a:pt x="0" y="0"/>
                </a:lnTo>
                <a:close/>
              </a:path>
            </a:pathLst>
          </a:custGeom>
          <a:blipFill>
            <a:blip r:embed="rId2"/>
            <a:stretch>
              <a:fillRect t="-12500" b="-12499"/>
            </a:stretch>
          </a:blipFill>
        </p:spPr>
        <p:txBody>
          <a:bodyPr/>
          <a:lstStyle/>
          <a:p>
            <a:endParaRPr lang="en-GB"/>
          </a:p>
        </p:txBody>
      </p:sp>
      <p:grpSp>
        <p:nvGrpSpPr>
          <p:cNvPr id="3" name="Group 3"/>
          <p:cNvGrpSpPr>
            <a:grpSpLocks noChangeAspect="1"/>
          </p:cNvGrpSpPr>
          <p:nvPr/>
        </p:nvGrpSpPr>
        <p:grpSpPr>
          <a:xfrm>
            <a:off x="-208757" y="505731"/>
            <a:ext cx="2809367" cy="4013382"/>
            <a:chOff x="0" y="0"/>
            <a:chExt cx="4445000" cy="6350000"/>
          </a:xfrm>
        </p:grpSpPr>
        <p:sp>
          <p:nvSpPr>
            <p:cNvPr id="4" name="Freeform 4"/>
            <p:cNvSpPr/>
            <p:nvPr/>
          </p:nvSpPr>
          <p:spPr>
            <a:xfrm>
              <a:off x="0" y="0"/>
              <a:ext cx="4445000" cy="6350000"/>
            </a:xfrm>
            <a:custGeom>
              <a:avLst/>
              <a:gdLst/>
              <a:ahLst/>
              <a:cxnLst/>
              <a:rect l="l" t="t" r="r" b="b"/>
              <a:pathLst>
                <a:path w="4445000" h="6350000">
                  <a:moveTo>
                    <a:pt x="3429000" y="6350000"/>
                  </a:moveTo>
                  <a:lnTo>
                    <a:pt x="1016000" y="6350000"/>
                  </a:lnTo>
                  <a:cubicBezTo>
                    <a:pt x="454660" y="6350000"/>
                    <a:pt x="0" y="5895340"/>
                    <a:pt x="0" y="5334000"/>
                  </a:cubicBezTo>
                  <a:lnTo>
                    <a:pt x="0" y="1016000"/>
                  </a:lnTo>
                  <a:cubicBezTo>
                    <a:pt x="0" y="454660"/>
                    <a:pt x="454660" y="0"/>
                    <a:pt x="1016000" y="0"/>
                  </a:cubicBezTo>
                  <a:lnTo>
                    <a:pt x="3429000" y="0"/>
                  </a:lnTo>
                  <a:cubicBezTo>
                    <a:pt x="3990340" y="0"/>
                    <a:pt x="4445000" y="454660"/>
                    <a:pt x="4445000" y="1016000"/>
                  </a:cubicBezTo>
                  <a:lnTo>
                    <a:pt x="4445000" y="5334000"/>
                  </a:lnTo>
                  <a:cubicBezTo>
                    <a:pt x="4445000" y="5895340"/>
                    <a:pt x="3990340" y="6350000"/>
                    <a:pt x="3429000" y="6350000"/>
                  </a:cubicBezTo>
                  <a:close/>
                </a:path>
              </a:pathLst>
            </a:custGeom>
            <a:blipFill>
              <a:blip r:embed="rId3"/>
              <a:stretch>
                <a:fillRect l="-21428" r="-21428"/>
              </a:stretch>
            </a:blipFill>
          </p:spPr>
          <p:txBody>
            <a:bodyPr/>
            <a:lstStyle/>
            <a:p>
              <a:endParaRPr lang="en-GB"/>
            </a:p>
          </p:txBody>
        </p:sp>
      </p:grpSp>
      <p:sp>
        <p:nvSpPr>
          <p:cNvPr id="5" name="AutoShape 5"/>
          <p:cNvSpPr/>
          <p:nvPr/>
        </p:nvSpPr>
        <p:spPr>
          <a:xfrm>
            <a:off x="808930" y="8361373"/>
            <a:ext cx="2874079" cy="0"/>
          </a:xfrm>
          <a:prstGeom prst="line">
            <a:avLst/>
          </a:prstGeom>
          <a:ln w="47625" cap="flat">
            <a:solidFill>
              <a:srgbClr val="F50C0C"/>
            </a:solidFill>
            <a:prstDash val="sysDot"/>
            <a:headEnd type="none" w="sm" len="sm"/>
            <a:tailEnd type="none" w="sm" len="sm"/>
          </a:ln>
        </p:spPr>
        <p:txBody>
          <a:bodyPr/>
          <a:lstStyle/>
          <a:p>
            <a:endParaRPr lang="en-GB"/>
          </a:p>
        </p:txBody>
      </p:sp>
      <p:sp>
        <p:nvSpPr>
          <p:cNvPr id="6" name="Freeform 6"/>
          <p:cNvSpPr/>
          <p:nvPr/>
        </p:nvSpPr>
        <p:spPr>
          <a:xfrm rot="1274536">
            <a:off x="5292000" y="3477163"/>
            <a:ext cx="3024000" cy="2097900"/>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018386" y="5617942"/>
            <a:ext cx="3024000" cy="1980720"/>
          </a:xfrm>
          <a:custGeom>
            <a:avLst/>
            <a:gdLst/>
            <a:ahLst/>
            <a:cxnLst/>
            <a:rect l="l" t="t" r="r" b="b"/>
            <a:pathLst>
              <a:path w="3024000" h="1980720">
                <a:moveTo>
                  <a:pt x="0" y="0"/>
                </a:moveTo>
                <a:lnTo>
                  <a:pt x="3024000" y="0"/>
                </a:lnTo>
                <a:lnTo>
                  <a:pt x="3024000" y="1980720"/>
                </a:lnTo>
                <a:lnTo>
                  <a:pt x="0" y="1980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TextBox 8"/>
          <p:cNvSpPr txBox="1"/>
          <p:nvPr/>
        </p:nvSpPr>
        <p:spPr>
          <a:xfrm>
            <a:off x="1611069" y="1019543"/>
            <a:ext cx="4815318" cy="1735582"/>
          </a:xfrm>
          <a:prstGeom prst="rect">
            <a:avLst/>
          </a:prstGeom>
        </p:spPr>
        <p:txBody>
          <a:bodyPr lIns="0" tIns="0" rIns="0" bIns="0" rtlCol="0" anchor="t">
            <a:spAutoFit/>
          </a:bodyPr>
          <a:lstStyle/>
          <a:p>
            <a:pPr algn="ctr">
              <a:lnSpc>
                <a:spcPts val="6463"/>
              </a:lnSpc>
            </a:pPr>
            <a:r>
              <a:rPr lang="en-US" sz="6399">
                <a:solidFill>
                  <a:srgbClr val="F50C0C"/>
                </a:solidFill>
                <a:latin typeface="Bryndan Write"/>
                <a:ea typeface="Bryndan Write"/>
                <a:cs typeface="Bryndan Write"/>
                <a:sym typeface="Bryndan Write"/>
              </a:rPr>
              <a:t>Beaconfields Newsletter</a:t>
            </a:r>
          </a:p>
        </p:txBody>
      </p:sp>
      <p:sp>
        <p:nvSpPr>
          <p:cNvPr id="9" name="TextBox 9"/>
          <p:cNvSpPr txBox="1"/>
          <p:nvPr/>
        </p:nvSpPr>
        <p:spPr>
          <a:xfrm>
            <a:off x="2422535" y="2794929"/>
            <a:ext cx="3068061" cy="769441"/>
          </a:xfrm>
          <a:prstGeom prst="rect">
            <a:avLst/>
          </a:prstGeom>
        </p:spPr>
        <p:txBody>
          <a:bodyPr lIns="0" tIns="0" rIns="0" bIns="0" rtlCol="0" anchor="t">
            <a:spAutoFit/>
          </a:bodyPr>
          <a:lstStyle/>
          <a:p>
            <a:pPr algn="ctr">
              <a:lnSpc>
                <a:spcPts val="2019"/>
              </a:lnSpc>
            </a:pPr>
            <a:r>
              <a:rPr lang="en-US" sz="1950" dirty="0">
                <a:solidFill>
                  <a:srgbClr val="112A3E"/>
                </a:solidFill>
                <a:latin typeface="Bryndan Write"/>
                <a:ea typeface="Bryndan Write"/>
                <a:cs typeface="Bryndan Write"/>
                <a:sym typeface="Bryndan Write"/>
              </a:rPr>
              <a:t>Friday 15</a:t>
            </a:r>
            <a:r>
              <a:rPr lang="en-US" sz="1950" baseline="30000" dirty="0">
                <a:solidFill>
                  <a:srgbClr val="112A3E"/>
                </a:solidFill>
                <a:latin typeface="Bryndan Write"/>
                <a:ea typeface="Bryndan Write"/>
                <a:cs typeface="Bryndan Write"/>
                <a:sym typeface="Bryndan Write"/>
              </a:rPr>
              <a:t>th</a:t>
            </a:r>
            <a:r>
              <a:rPr lang="en-US" sz="1950" dirty="0">
                <a:solidFill>
                  <a:srgbClr val="112A3E"/>
                </a:solidFill>
                <a:latin typeface="Bryndan Write"/>
                <a:ea typeface="Bryndan Write"/>
                <a:cs typeface="Bryndan Write"/>
                <a:sym typeface="Bryndan Write"/>
              </a:rPr>
              <a:t> November 2024</a:t>
            </a:r>
          </a:p>
          <a:p>
            <a:pPr algn="ctr">
              <a:lnSpc>
                <a:spcPts val="2019"/>
              </a:lnSpc>
            </a:pPr>
            <a:endParaRPr lang="en-US" sz="1999" dirty="0">
              <a:solidFill>
                <a:srgbClr val="112A3E"/>
              </a:solidFill>
              <a:latin typeface="Bryndan Write"/>
              <a:ea typeface="Bryndan Write"/>
              <a:cs typeface="Bryndan Write"/>
              <a:sym typeface="Bryndan Write"/>
            </a:endParaRPr>
          </a:p>
          <a:p>
            <a:pPr algn="ctr">
              <a:lnSpc>
                <a:spcPts val="2019"/>
              </a:lnSpc>
              <a:spcBef>
                <a:spcPct val="0"/>
              </a:spcBef>
            </a:pPr>
            <a:r>
              <a:rPr lang="en-US" sz="1950" dirty="0">
                <a:solidFill>
                  <a:srgbClr val="112A3E"/>
                </a:solidFill>
                <a:latin typeface="Bryndan Write"/>
                <a:ea typeface="Bryndan Write"/>
                <a:cs typeface="Bryndan Write"/>
                <a:sym typeface="Bryndan Write"/>
              </a:rPr>
              <a:t>Be More Beaconfields </a:t>
            </a:r>
            <a:endParaRPr lang="en-US" sz="1950" dirty="0">
              <a:solidFill>
                <a:srgbClr val="112A3E"/>
              </a:solidFill>
              <a:latin typeface="Bryndan Write"/>
              <a:ea typeface="Bryndan Write"/>
              <a:cs typeface="Bryndan Write"/>
            </a:endParaRPr>
          </a:p>
        </p:txBody>
      </p:sp>
      <p:sp>
        <p:nvSpPr>
          <p:cNvPr id="10" name="TextBox 10"/>
          <p:cNvSpPr txBox="1"/>
          <p:nvPr/>
        </p:nvSpPr>
        <p:spPr>
          <a:xfrm>
            <a:off x="237212" y="4042077"/>
            <a:ext cx="6891593" cy="6463308"/>
          </a:xfrm>
          <a:prstGeom prst="rect">
            <a:avLst/>
          </a:prstGeom>
        </p:spPr>
        <p:txBody>
          <a:bodyPr lIns="0" tIns="0" rIns="0" bIns="0" rtlCol="0" anchor="t">
            <a:spAutoFit/>
          </a:bodyPr>
          <a:lstStyle/>
          <a:p>
            <a:pPr algn="ctr">
              <a:lnSpc>
                <a:spcPts val="2120"/>
              </a:lnSpc>
              <a:spcBef>
                <a:spcPct val="0"/>
              </a:spcBef>
            </a:pPr>
            <a:r>
              <a:rPr lang="en-US" dirty="0">
                <a:latin typeface="Bryndan Write"/>
              </a:rPr>
              <a:t>This week both Reception and Nursery class have enjoyed celebrating World Nursery Rhyme week.  We have joined in singing and various activities for the following rhymes: </a:t>
            </a:r>
          </a:p>
          <a:p>
            <a:pPr algn="ctr">
              <a:lnSpc>
                <a:spcPts val="2120"/>
              </a:lnSpc>
              <a:spcBef>
                <a:spcPct val="0"/>
              </a:spcBef>
            </a:pPr>
            <a:endParaRPr lang="en-US" dirty="0">
              <a:latin typeface="Bryndan Write"/>
            </a:endParaRPr>
          </a:p>
          <a:p>
            <a:pPr algn="ctr">
              <a:lnSpc>
                <a:spcPts val="2120"/>
              </a:lnSpc>
              <a:spcBef>
                <a:spcPct val="0"/>
              </a:spcBef>
            </a:pPr>
            <a:r>
              <a:rPr lang="en-US" b="1" dirty="0">
                <a:latin typeface="Bryndan Write"/>
              </a:rPr>
              <a:t>Twinkle </a:t>
            </a:r>
            <a:r>
              <a:rPr lang="en-US" b="1" dirty="0" err="1">
                <a:latin typeface="Bryndan Write"/>
              </a:rPr>
              <a:t>Twinkle</a:t>
            </a:r>
            <a:r>
              <a:rPr lang="en-US" b="1" dirty="0">
                <a:latin typeface="Bryndan Write"/>
              </a:rPr>
              <a:t>, </a:t>
            </a:r>
          </a:p>
          <a:p>
            <a:pPr algn="ctr">
              <a:lnSpc>
                <a:spcPts val="2120"/>
              </a:lnSpc>
              <a:spcBef>
                <a:spcPct val="0"/>
              </a:spcBef>
            </a:pPr>
            <a:r>
              <a:rPr lang="en-US" b="1" dirty="0">
                <a:latin typeface="Bryndan Write"/>
              </a:rPr>
              <a:t>Old McDonald Had A Farm, </a:t>
            </a:r>
          </a:p>
          <a:p>
            <a:pPr algn="ctr">
              <a:lnSpc>
                <a:spcPts val="2120"/>
              </a:lnSpc>
              <a:spcBef>
                <a:spcPct val="0"/>
              </a:spcBef>
            </a:pPr>
            <a:r>
              <a:rPr lang="en-US" b="1" dirty="0">
                <a:latin typeface="Bryndan Write"/>
              </a:rPr>
              <a:t>The Big Ship Sails, </a:t>
            </a:r>
          </a:p>
          <a:p>
            <a:pPr algn="ctr">
              <a:lnSpc>
                <a:spcPts val="2120"/>
              </a:lnSpc>
              <a:spcBef>
                <a:spcPct val="0"/>
              </a:spcBef>
            </a:pPr>
            <a:r>
              <a:rPr lang="en-US" b="1" dirty="0" err="1">
                <a:latin typeface="Bryndan Write"/>
              </a:rPr>
              <a:t>Incy</a:t>
            </a:r>
            <a:r>
              <a:rPr lang="en-US" b="1" dirty="0">
                <a:latin typeface="Bryndan Write"/>
              </a:rPr>
              <a:t> </a:t>
            </a:r>
            <a:r>
              <a:rPr lang="en-US" b="1" dirty="0" err="1">
                <a:latin typeface="Bryndan Write"/>
              </a:rPr>
              <a:t>Wincy</a:t>
            </a:r>
            <a:r>
              <a:rPr lang="en-US" b="1" dirty="0">
                <a:latin typeface="Bryndan Write"/>
              </a:rPr>
              <a:t> Spider </a:t>
            </a:r>
          </a:p>
          <a:p>
            <a:pPr algn="ctr">
              <a:lnSpc>
                <a:spcPts val="2120"/>
              </a:lnSpc>
              <a:spcBef>
                <a:spcPct val="0"/>
              </a:spcBef>
            </a:pPr>
            <a:r>
              <a:rPr lang="en-US" b="1" dirty="0">
                <a:latin typeface="Bryndan Write"/>
              </a:rPr>
              <a:t>5 Currant Buns. </a:t>
            </a:r>
          </a:p>
          <a:p>
            <a:pPr algn="ctr">
              <a:lnSpc>
                <a:spcPts val="2120"/>
              </a:lnSpc>
              <a:spcBef>
                <a:spcPct val="0"/>
              </a:spcBef>
            </a:pPr>
            <a:endParaRPr lang="en-US" b="1" dirty="0">
              <a:latin typeface="Bryndan Write"/>
            </a:endParaRPr>
          </a:p>
          <a:p>
            <a:pPr algn="ctr">
              <a:lnSpc>
                <a:spcPts val="2120"/>
              </a:lnSpc>
              <a:spcBef>
                <a:spcPct val="0"/>
              </a:spcBef>
            </a:pPr>
            <a:r>
              <a:rPr lang="en-US" dirty="0">
                <a:latin typeface="Bryndan Write"/>
              </a:rPr>
              <a:t>Nursery rhymes are so important and help with listening skills, vocabulary and language development.  It would be lovely for the children to continue practicing them and share the rhymes at home with you this weekend. </a:t>
            </a:r>
          </a:p>
          <a:p>
            <a:pPr algn="ctr">
              <a:lnSpc>
                <a:spcPts val="2120"/>
              </a:lnSpc>
              <a:spcBef>
                <a:spcPct val="0"/>
              </a:spcBef>
            </a:pPr>
            <a:endParaRPr lang="en-US" dirty="0">
              <a:latin typeface="Bryndan Write"/>
            </a:endParaRPr>
          </a:p>
          <a:p>
            <a:pPr algn="ctr">
              <a:lnSpc>
                <a:spcPts val="2120"/>
              </a:lnSpc>
              <a:spcBef>
                <a:spcPct val="0"/>
              </a:spcBef>
            </a:pPr>
            <a:r>
              <a:rPr lang="en-US" dirty="0">
                <a:latin typeface="Bryndan Write"/>
              </a:rPr>
              <a:t>Nursery class have also been on their first trip out to experience Forest School at one of our Trust schools, Parkside Primary School.  They went on the minibus, put on their wellies and had some great fun exploring</a:t>
            </a:r>
          </a:p>
          <a:p>
            <a:pPr algn="ctr">
              <a:lnSpc>
                <a:spcPts val="2120"/>
              </a:lnSpc>
              <a:spcBef>
                <a:spcPct val="0"/>
              </a:spcBef>
            </a:pPr>
            <a:r>
              <a:rPr lang="en-US" dirty="0">
                <a:latin typeface="Bryndan Write"/>
              </a:rPr>
              <a:t> in the forest. </a:t>
            </a:r>
          </a:p>
          <a:p>
            <a:pPr algn="ctr">
              <a:lnSpc>
                <a:spcPts val="2120"/>
              </a:lnSpc>
              <a:spcBef>
                <a:spcPct val="0"/>
              </a:spcBef>
            </a:pPr>
            <a:endParaRPr lang="en-US" dirty="0">
              <a:latin typeface="Bryndan Write"/>
            </a:endParaRPr>
          </a:p>
          <a:p>
            <a:pPr algn="ctr">
              <a:lnSpc>
                <a:spcPts val="2120"/>
              </a:lnSpc>
              <a:spcBef>
                <a:spcPct val="0"/>
              </a:spcBef>
            </a:pPr>
            <a:r>
              <a:rPr lang="en-US" dirty="0">
                <a:latin typeface="Bryndan Write"/>
              </a:rPr>
              <a:t>We look forward to seeing you all next </a:t>
            </a:r>
          </a:p>
          <a:p>
            <a:pPr algn="ctr">
              <a:lnSpc>
                <a:spcPts val="2120"/>
              </a:lnSpc>
              <a:spcBef>
                <a:spcPct val="0"/>
              </a:spcBef>
            </a:pPr>
            <a:r>
              <a:rPr lang="en-US" dirty="0">
                <a:latin typeface="Bryndan Write"/>
              </a:rPr>
              <a:t>week for another busy week.</a:t>
            </a:r>
          </a:p>
          <a:p>
            <a:pPr algn="ctr">
              <a:lnSpc>
                <a:spcPts val="2120"/>
              </a:lnSpc>
              <a:spcBef>
                <a:spcPct val="0"/>
              </a:spcBef>
            </a:pPr>
            <a:r>
              <a:rPr lang="en-US" dirty="0" err="1">
                <a:latin typeface="Bryndan Write"/>
              </a:rPr>
              <a:t>Mrs</a:t>
            </a:r>
            <a:r>
              <a:rPr lang="en-US" dirty="0">
                <a:latin typeface="Bryndan Write"/>
              </a:rPr>
              <a:t> Harratt </a:t>
            </a:r>
          </a:p>
        </p:txBody>
      </p:sp>
      <p:sp>
        <p:nvSpPr>
          <p:cNvPr id="11" name="Freeform 11"/>
          <p:cNvSpPr/>
          <p:nvPr/>
        </p:nvSpPr>
        <p:spPr>
          <a:xfrm rot="1274536">
            <a:off x="5605895" y="9515098"/>
            <a:ext cx="3024000" cy="2097900"/>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3" name="Freeform 4">
            <a:extLst>
              <a:ext uri="{FF2B5EF4-FFF2-40B4-BE49-F238E27FC236}">
                <a16:creationId xmlns:a16="http://schemas.microsoft.com/office/drawing/2014/main" id="{4F964B01-AC2D-ADD5-348E-C9587664A597}"/>
              </a:ext>
            </a:extLst>
          </p:cNvPr>
          <p:cNvSpPr/>
          <p:nvPr/>
        </p:nvSpPr>
        <p:spPr>
          <a:xfrm>
            <a:off x="6188800" y="8824461"/>
            <a:ext cx="1845570" cy="2555192"/>
          </a:xfrm>
          <a:custGeom>
            <a:avLst/>
            <a:gdLst/>
            <a:ahLst/>
            <a:cxnLst/>
            <a:rect l="l" t="t" r="r" b="b"/>
            <a:pathLst>
              <a:path w="4445000" h="6350000">
                <a:moveTo>
                  <a:pt x="3429000" y="6350000"/>
                </a:moveTo>
                <a:lnTo>
                  <a:pt x="1016000" y="6350000"/>
                </a:lnTo>
                <a:cubicBezTo>
                  <a:pt x="454660" y="6350000"/>
                  <a:pt x="0" y="5895340"/>
                  <a:pt x="0" y="5334000"/>
                </a:cubicBezTo>
                <a:lnTo>
                  <a:pt x="0" y="1016000"/>
                </a:lnTo>
                <a:cubicBezTo>
                  <a:pt x="0" y="454660"/>
                  <a:pt x="454660" y="0"/>
                  <a:pt x="1016000" y="0"/>
                </a:cubicBezTo>
                <a:lnTo>
                  <a:pt x="3429000" y="0"/>
                </a:lnTo>
                <a:cubicBezTo>
                  <a:pt x="3990340" y="0"/>
                  <a:pt x="4445000" y="454660"/>
                  <a:pt x="4445000" y="1016000"/>
                </a:cubicBezTo>
                <a:lnTo>
                  <a:pt x="4445000" y="5334000"/>
                </a:lnTo>
                <a:cubicBezTo>
                  <a:pt x="4445000" y="5895340"/>
                  <a:pt x="3990340" y="6350000"/>
                  <a:pt x="3429000" y="6350000"/>
                </a:cubicBezTo>
                <a:close/>
              </a:path>
            </a:pathLst>
          </a:custGeom>
          <a:blipFill>
            <a:blip r:embed="rId3"/>
            <a:stretch>
              <a:fillRect l="-21428" r="-21428"/>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50C0C"/>
        </a:solidFill>
        <a:effectLst/>
      </p:bgPr>
    </p:bg>
    <p:spTree>
      <p:nvGrpSpPr>
        <p:cNvPr id="1" name=""/>
        <p:cNvGrpSpPr/>
        <p:nvPr/>
      </p:nvGrpSpPr>
      <p:grpSpPr>
        <a:xfrm>
          <a:off x="0" y="0"/>
          <a:ext cx="0" cy="0"/>
          <a:chOff x="0" y="0"/>
          <a:chExt cx="0" cy="0"/>
        </a:xfrm>
      </p:grpSpPr>
      <p:grpSp>
        <p:nvGrpSpPr>
          <p:cNvPr id="5" name="Group 5"/>
          <p:cNvGrpSpPr/>
          <p:nvPr/>
        </p:nvGrpSpPr>
        <p:grpSpPr>
          <a:xfrm>
            <a:off x="58338" y="4108169"/>
            <a:ext cx="4277001" cy="3127777"/>
            <a:chOff x="4550612" y="1693002"/>
            <a:chExt cx="2988780" cy="1423560"/>
          </a:xfrm>
        </p:grpSpPr>
        <p:sp>
          <p:nvSpPr>
            <p:cNvPr id="6" name="Freeform 6"/>
            <p:cNvSpPr/>
            <p:nvPr/>
          </p:nvSpPr>
          <p:spPr>
            <a:xfrm>
              <a:off x="4550612" y="1693002"/>
              <a:ext cx="2988780" cy="1423560"/>
            </a:xfrm>
            <a:custGeom>
              <a:avLst/>
              <a:gdLst/>
              <a:ahLst/>
              <a:cxnLst/>
              <a:rect l="l" t="t" r="r" b="b"/>
              <a:pathLst>
                <a:path w="2988780" h="1423560">
                  <a:moveTo>
                    <a:pt x="2864320" y="1423559"/>
                  </a:moveTo>
                  <a:lnTo>
                    <a:pt x="124460" y="1423559"/>
                  </a:lnTo>
                  <a:cubicBezTo>
                    <a:pt x="55880" y="1423559"/>
                    <a:pt x="0" y="1367679"/>
                    <a:pt x="0" y="1299099"/>
                  </a:cubicBezTo>
                  <a:lnTo>
                    <a:pt x="0" y="124460"/>
                  </a:lnTo>
                  <a:cubicBezTo>
                    <a:pt x="0" y="55880"/>
                    <a:pt x="55880" y="0"/>
                    <a:pt x="124460" y="0"/>
                  </a:cubicBezTo>
                  <a:lnTo>
                    <a:pt x="2864320" y="0"/>
                  </a:lnTo>
                  <a:cubicBezTo>
                    <a:pt x="2932900" y="0"/>
                    <a:pt x="2988780" y="55880"/>
                    <a:pt x="2988780" y="124460"/>
                  </a:cubicBezTo>
                  <a:lnTo>
                    <a:pt x="2988780" y="1299100"/>
                  </a:lnTo>
                  <a:cubicBezTo>
                    <a:pt x="2988780" y="1367679"/>
                    <a:pt x="2932900" y="1423560"/>
                    <a:pt x="2864320" y="1423560"/>
                  </a:cubicBezTo>
                  <a:close/>
                </a:path>
              </a:pathLst>
            </a:custGeom>
            <a:solidFill>
              <a:srgbClr val="F50C0C"/>
            </a:solidFill>
            <a:ln w="25400">
              <a:solidFill>
                <a:schemeClr val="accent1"/>
              </a:solidFill>
            </a:ln>
          </p:spPr>
          <p:txBody>
            <a:bodyPr lIns="91440" tIns="45720" rIns="91440" bIns="45720" anchor="t"/>
            <a:lstStyle/>
            <a:p>
              <a:pPr algn="ctr"/>
              <a:r>
                <a:rPr lang="en-GB" sz="2000" u="sng" dirty="0">
                  <a:latin typeface="Bryndan Write" panose="020B0604020202020204" charset="0"/>
                </a:rPr>
                <a:t>Stafford Christmas lights</a:t>
              </a:r>
            </a:p>
            <a:p>
              <a:endParaRPr lang="en-GB" sz="2000" dirty="0">
                <a:latin typeface="Bryndan Write" panose="020B0604020202020204" charset="0"/>
              </a:endParaRPr>
            </a:p>
            <a:p>
              <a:r>
                <a:rPr lang="en-GB" sz="2000" dirty="0">
                  <a:latin typeface="Bryndan Write" panose="020B0604020202020204" charset="0"/>
                </a:rPr>
                <a:t>Saturday 16</a:t>
              </a:r>
              <a:r>
                <a:rPr lang="en-GB" sz="2000" baseline="30000" dirty="0">
                  <a:latin typeface="Bryndan Write" panose="020B0604020202020204" charset="0"/>
                </a:rPr>
                <a:t>th</a:t>
              </a:r>
              <a:r>
                <a:rPr lang="en-GB" sz="2000" dirty="0">
                  <a:latin typeface="Bryndan Write" panose="020B0604020202020204" charset="0"/>
                </a:rPr>
                <a:t> Nov</a:t>
              </a:r>
            </a:p>
            <a:p>
              <a:endParaRPr lang="en-GB" sz="2000" dirty="0">
                <a:latin typeface="Bryndan Write" panose="020B0604020202020204" charset="0"/>
              </a:endParaRPr>
            </a:p>
            <a:p>
              <a:r>
                <a:rPr lang="en-GB" sz="2000" dirty="0">
                  <a:latin typeface="Bryndan Write" panose="020B0604020202020204" charset="0"/>
                </a:rPr>
                <a:t>5pm turn on of the</a:t>
              </a:r>
            </a:p>
            <a:p>
              <a:r>
                <a:rPr lang="en-GB" sz="2000" dirty="0">
                  <a:latin typeface="Bryndan Write" panose="020B0604020202020204" charset="0"/>
                </a:rPr>
                <a:t>Christmas lights. </a:t>
              </a:r>
            </a:p>
            <a:p>
              <a:endParaRPr lang="en-GB" sz="2000" dirty="0">
                <a:latin typeface="Bryndan Write" panose="020B0604020202020204" charset="0"/>
              </a:endParaRPr>
            </a:p>
            <a:p>
              <a:r>
                <a:rPr lang="en-GB" sz="2000" dirty="0">
                  <a:latin typeface="Bryndan Write" panose="020B0604020202020204" charset="0"/>
                </a:rPr>
                <a:t>Activities in the main high street start at 3pm. </a:t>
              </a:r>
            </a:p>
          </p:txBody>
        </p:sp>
      </p:grpSp>
      <p:sp>
        <p:nvSpPr>
          <p:cNvPr id="11" name="Freeform 11"/>
          <p:cNvSpPr/>
          <p:nvPr/>
        </p:nvSpPr>
        <p:spPr>
          <a:xfrm rot="18311100">
            <a:off x="-595822" y="9295969"/>
            <a:ext cx="3024000" cy="3085714"/>
          </a:xfrm>
          <a:custGeom>
            <a:avLst/>
            <a:gdLst/>
            <a:ahLst/>
            <a:cxnLst/>
            <a:rect l="l" t="t" r="r" b="b"/>
            <a:pathLst>
              <a:path w="3024000" h="3085714">
                <a:moveTo>
                  <a:pt x="0" y="0"/>
                </a:moveTo>
                <a:lnTo>
                  <a:pt x="3024000" y="0"/>
                </a:lnTo>
                <a:lnTo>
                  <a:pt x="3024000" y="3085714"/>
                </a:lnTo>
                <a:lnTo>
                  <a:pt x="0" y="308571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2" name="Group 2"/>
          <p:cNvGrpSpPr>
            <a:grpSpLocks noChangeAspect="1"/>
          </p:cNvGrpSpPr>
          <p:nvPr/>
        </p:nvGrpSpPr>
        <p:grpSpPr>
          <a:xfrm>
            <a:off x="121555" y="280314"/>
            <a:ext cx="4277001" cy="3694032"/>
            <a:chOff x="0" y="0"/>
            <a:chExt cx="6350000" cy="2599436"/>
          </a:xfrm>
        </p:grpSpPr>
        <p:sp>
          <p:nvSpPr>
            <p:cNvPr id="3" name="Freeform 3"/>
            <p:cNvSpPr/>
            <p:nvPr/>
          </p:nvSpPr>
          <p:spPr>
            <a:xfrm>
              <a:off x="9271" y="9271"/>
              <a:ext cx="6331458" cy="2580894"/>
            </a:xfrm>
            <a:custGeom>
              <a:avLst/>
              <a:gdLst/>
              <a:ahLst/>
              <a:cxnLst/>
              <a:rect l="l" t="t" r="r" b="b"/>
              <a:pathLst>
                <a:path w="6331458" h="2580894">
                  <a:moveTo>
                    <a:pt x="6331458" y="0"/>
                  </a:moveTo>
                  <a:lnTo>
                    <a:pt x="6331458" y="2580894"/>
                  </a:lnTo>
                  <a:lnTo>
                    <a:pt x="0" y="2580894"/>
                  </a:lnTo>
                  <a:lnTo>
                    <a:pt x="0" y="0"/>
                  </a:lnTo>
                  <a:lnTo>
                    <a:pt x="6331458" y="0"/>
                  </a:lnTo>
                  <a:close/>
                </a:path>
              </a:pathLst>
            </a:custGeom>
            <a:solidFill>
              <a:srgbClr val="F50C0C"/>
            </a:solidFill>
            <a:ln w="12700">
              <a:solidFill>
                <a:srgbClr val="000000"/>
              </a:solidFill>
            </a:ln>
          </p:spPr>
          <p:txBody>
            <a:bodyPr/>
            <a:lstStyle/>
            <a:p>
              <a:endParaRPr lang="en-GB"/>
            </a:p>
          </p:txBody>
        </p:sp>
        <p:sp>
          <p:nvSpPr>
            <p:cNvPr id="4" name="Freeform 4"/>
            <p:cNvSpPr/>
            <p:nvPr/>
          </p:nvSpPr>
          <p:spPr>
            <a:xfrm>
              <a:off x="0" y="0"/>
              <a:ext cx="6350000" cy="2599436"/>
            </a:xfrm>
            <a:custGeom>
              <a:avLst/>
              <a:gdLst/>
              <a:ahLst/>
              <a:cxnLst/>
              <a:rect l="l" t="t" r="r" b="b"/>
              <a:pathLst>
                <a:path w="6350000" h="2599436">
                  <a:moveTo>
                    <a:pt x="6350000" y="0"/>
                  </a:moveTo>
                  <a:lnTo>
                    <a:pt x="6350000" y="2599436"/>
                  </a:lnTo>
                  <a:lnTo>
                    <a:pt x="0" y="2599436"/>
                  </a:lnTo>
                  <a:lnTo>
                    <a:pt x="0" y="0"/>
                  </a:lnTo>
                  <a:lnTo>
                    <a:pt x="6350000" y="0"/>
                  </a:lnTo>
                  <a:close/>
                </a:path>
              </a:pathLst>
            </a:custGeom>
            <a:blipFill>
              <a:blip r:embed="rId4"/>
              <a:stretch>
                <a:fillRect t="-78" b="-78"/>
              </a:stretch>
            </a:blipFill>
          </p:spPr>
          <p:txBody>
            <a:bodyPr/>
            <a:lstStyle/>
            <a:p>
              <a:endParaRPr lang="en-GB"/>
            </a:p>
          </p:txBody>
        </p:sp>
      </p:grpSp>
      <p:sp>
        <p:nvSpPr>
          <p:cNvPr id="7" name="AutoShape 7"/>
          <p:cNvSpPr/>
          <p:nvPr/>
        </p:nvSpPr>
        <p:spPr>
          <a:xfrm>
            <a:off x="808930" y="8361373"/>
            <a:ext cx="2874079" cy="0"/>
          </a:xfrm>
          <a:prstGeom prst="line">
            <a:avLst/>
          </a:prstGeom>
          <a:ln w="47625" cap="flat">
            <a:solidFill>
              <a:srgbClr val="F50C0C"/>
            </a:solidFill>
            <a:prstDash val="sysDot"/>
            <a:headEnd type="none" w="sm" len="sm"/>
            <a:tailEnd type="none" w="sm" len="sm"/>
          </a:ln>
        </p:spPr>
        <p:txBody>
          <a:bodyPr/>
          <a:lstStyle/>
          <a:p>
            <a:endParaRPr lang="en-GB"/>
          </a:p>
        </p:txBody>
      </p:sp>
      <p:sp>
        <p:nvSpPr>
          <p:cNvPr id="8" name="Freeform 8"/>
          <p:cNvSpPr/>
          <p:nvPr/>
        </p:nvSpPr>
        <p:spPr>
          <a:xfrm rot="1274536">
            <a:off x="6651726" y="6039913"/>
            <a:ext cx="3024000" cy="2097900"/>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Freeform 9"/>
          <p:cNvSpPr/>
          <p:nvPr/>
        </p:nvSpPr>
        <p:spPr>
          <a:xfrm rot="1701774">
            <a:off x="3438868" y="9110209"/>
            <a:ext cx="2805508" cy="1841066"/>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7"/>
            <a:stretch>
              <a:fillRect t="-22072" b="-22072"/>
            </a:stretch>
          </a:blipFill>
        </p:spPr>
        <p:txBody>
          <a:bodyPr/>
          <a:lstStyle/>
          <a:p>
            <a:endParaRPr lang="en-GB"/>
          </a:p>
        </p:txBody>
      </p:sp>
      <p:sp>
        <p:nvSpPr>
          <p:cNvPr id="10" name="Freeform 10"/>
          <p:cNvSpPr/>
          <p:nvPr/>
        </p:nvSpPr>
        <p:spPr>
          <a:xfrm>
            <a:off x="-300561" y="-805124"/>
            <a:ext cx="3024000" cy="2366280"/>
          </a:xfrm>
          <a:custGeom>
            <a:avLst/>
            <a:gdLst/>
            <a:ahLst/>
            <a:cxnLst/>
            <a:rect l="l" t="t" r="r" b="b"/>
            <a:pathLst>
              <a:path w="3024000" h="2366280">
                <a:moveTo>
                  <a:pt x="0" y="0"/>
                </a:moveTo>
                <a:lnTo>
                  <a:pt x="3024000" y="0"/>
                </a:lnTo>
                <a:lnTo>
                  <a:pt x="3024000" y="2366280"/>
                </a:lnTo>
                <a:lnTo>
                  <a:pt x="0" y="236628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2" name="Freeform 12"/>
          <p:cNvSpPr/>
          <p:nvPr/>
        </p:nvSpPr>
        <p:spPr>
          <a:xfrm>
            <a:off x="2986814" y="161316"/>
            <a:ext cx="1326665" cy="1625892"/>
          </a:xfrm>
          <a:custGeom>
            <a:avLst/>
            <a:gdLst/>
            <a:ahLst/>
            <a:cxnLst/>
            <a:rect l="l" t="t" r="r" b="b"/>
            <a:pathLst>
              <a:path w="1690726" h="2518773">
                <a:moveTo>
                  <a:pt x="0" y="0"/>
                </a:moveTo>
                <a:lnTo>
                  <a:pt x="1690726" y="0"/>
                </a:lnTo>
                <a:lnTo>
                  <a:pt x="1690726" y="2518773"/>
                </a:lnTo>
                <a:lnTo>
                  <a:pt x="0" y="251877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3" name="TextBox 13"/>
          <p:cNvSpPr txBox="1"/>
          <p:nvPr/>
        </p:nvSpPr>
        <p:spPr>
          <a:xfrm>
            <a:off x="160689" y="952414"/>
            <a:ext cx="4457603" cy="3542188"/>
          </a:xfrm>
          <a:prstGeom prst="rect">
            <a:avLst/>
          </a:prstGeom>
        </p:spPr>
        <p:txBody>
          <a:bodyPr wrap="square" lIns="0" tIns="0" rIns="0" bIns="0" rtlCol="0" anchor="t">
            <a:spAutoFit/>
          </a:bodyPr>
          <a:lstStyle/>
          <a:p>
            <a:pPr>
              <a:lnSpc>
                <a:spcPts val="3596"/>
              </a:lnSpc>
            </a:pPr>
            <a:r>
              <a:rPr lang="en-US" sz="3200" dirty="0">
                <a:solidFill>
                  <a:srgbClr val="000000"/>
                </a:solidFill>
                <a:latin typeface="Bryndan Write"/>
                <a:ea typeface="Bryndan Write"/>
                <a:cs typeface="Bryndan Write"/>
                <a:sym typeface="Bryndan Write"/>
              </a:rPr>
              <a:t>Attendance </a:t>
            </a:r>
          </a:p>
          <a:p>
            <a:pPr>
              <a:lnSpc>
                <a:spcPts val="2687"/>
              </a:lnSpc>
            </a:pPr>
            <a:r>
              <a:rPr lang="en-US" sz="1600" dirty="0">
                <a:solidFill>
                  <a:srgbClr val="000000"/>
                </a:solidFill>
                <a:latin typeface="Bryndan Write"/>
                <a:ea typeface="Bryndan Write"/>
                <a:cs typeface="Bryndan Write"/>
                <a:sym typeface="Bryndan Write"/>
              </a:rPr>
              <a:t>This week our Reception children </a:t>
            </a:r>
          </a:p>
          <a:p>
            <a:pPr>
              <a:lnSpc>
                <a:spcPts val="2687"/>
              </a:lnSpc>
            </a:pPr>
            <a:r>
              <a:rPr lang="en-US" sz="1600" dirty="0">
                <a:solidFill>
                  <a:srgbClr val="000000"/>
                </a:solidFill>
                <a:latin typeface="Bryndan Write"/>
                <a:ea typeface="Bryndan Write"/>
                <a:cs typeface="Bryndan Write"/>
                <a:sym typeface="Bryndan Write"/>
              </a:rPr>
              <a:t>have achieved 96.43% attendance. We </a:t>
            </a:r>
            <a:endParaRPr lang="en-US" sz="1600" dirty="0">
              <a:solidFill>
                <a:srgbClr val="000000"/>
              </a:solidFill>
              <a:latin typeface="Bryndan Write"/>
              <a:ea typeface="Bryndan Write"/>
              <a:cs typeface="Bryndan Write"/>
            </a:endParaRPr>
          </a:p>
          <a:p>
            <a:pPr>
              <a:lnSpc>
                <a:spcPts val="2687"/>
              </a:lnSpc>
            </a:pPr>
            <a:r>
              <a:rPr lang="en-US" sz="1600" dirty="0">
                <a:solidFill>
                  <a:srgbClr val="000000"/>
                </a:solidFill>
                <a:latin typeface="Bryndan Write"/>
                <a:ea typeface="Bryndan Write"/>
                <a:cs typeface="Bryndan Write"/>
              </a:rPr>
              <a:t>aim to be </a:t>
            </a:r>
            <a:r>
              <a:rPr lang="en-US" sz="1600" b="1" dirty="0">
                <a:solidFill>
                  <a:srgbClr val="000000"/>
                </a:solidFill>
                <a:latin typeface="Bryndan Write"/>
                <a:ea typeface="Bryndan Write"/>
                <a:cs typeface="Bryndan Write"/>
              </a:rPr>
              <a:t>above 97% </a:t>
            </a:r>
            <a:r>
              <a:rPr lang="en-US" sz="1600" dirty="0">
                <a:solidFill>
                  <a:srgbClr val="000000"/>
                </a:solidFill>
                <a:latin typeface="Bryndan Write"/>
                <a:ea typeface="Bryndan Write"/>
                <a:cs typeface="Bryndan Write"/>
              </a:rPr>
              <a:t>every week.</a:t>
            </a:r>
            <a:endParaRPr lang="en-US" sz="1600" dirty="0">
              <a:solidFill>
                <a:srgbClr val="000000"/>
              </a:solidFill>
              <a:latin typeface="Bryndan Write"/>
              <a:ea typeface="Bryndan Write"/>
              <a:cs typeface="Bryndan Write"/>
              <a:sym typeface="Bryndan Write"/>
            </a:endParaRPr>
          </a:p>
          <a:p>
            <a:pPr>
              <a:lnSpc>
                <a:spcPts val="2687"/>
              </a:lnSpc>
              <a:spcBef>
                <a:spcPct val="0"/>
              </a:spcBef>
            </a:pPr>
            <a:r>
              <a:rPr lang="en-US" sz="1400" b="1" dirty="0">
                <a:solidFill>
                  <a:schemeClr val="bg1"/>
                </a:solidFill>
                <a:ea typeface="Bryndan Write"/>
                <a:cs typeface="Bryndan Write"/>
                <a:sym typeface="Bryndan Write"/>
              </a:rPr>
              <a:t>REMINDER:</a:t>
            </a:r>
            <a:r>
              <a:rPr lang="en-US" sz="1400" dirty="0">
                <a:solidFill>
                  <a:schemeClr val="bg1"/>
                </a:solidFill>
                <a:ea typeface="Bryndan Write"/>
                <a:cs typeface="Bryndan Write"/>
                <a:sym typeface="Bryndan Write"/>
              </a:rPr>
              <a:t> School gates are open from 8:45-8:55AM </a:t>
            </a:r>
          </a:p>
          <a:p>
            <a:pPr>
              <a:lnSpc>
                <a:spcPts val="2687"/>
              </a:lnSpc>
              <a:spcBef>
                <a:spcPct val="0"/>
              </a:spcBef>
            </a:pPr>
            <a:r>
              <a:rPr lang="en-US" sz="1400" dirty="0">
                <a:solidFill>
                  <a:schemeClr val="bg1"/>
                </a:solidFill>
                <a:ea typeface="Bryndan Write"/>
                <a:cs typeface="Bryndan Write"/>
                <a:sym typeface="Bryndan Write"/>
              </a:rPr>
              <a:t>School ends at 3:25PM.  Gates open at 3.20PM and will     close at 3.30PM. </a:t>
            </a:r>
          </a:p>
          <a:p>
            <a:pPr>
              <a:lnSpc>
                <a:spcPts val="2687"/>
              </a:lnSpc>
              <a:spcBef>
                <a:spcPct val="0"/>
              </a:spcBef>
            </a:pPr>
            <a:r>
              <a:rPr lang="en-US" sz="1400" dirty="0">
                <a:solidFill>
                  <a:schemeClr val="bg1"/>
                </a:solidFill>
                <a:latin typeface="Bryndan Write"/>
                <a:ea typeface="Bryndan Write"/>
                <a:cs typeface="Bryndan Write"/>
                <a:sym typeface="Bryndan Write"/>
              </a:rPr>
              <a:t>Please drop off and collect your child on time.</a:t>
            </a:r>
          </a:p>
          <a:p>
            <a:pPr>
              <a:lnSpc>
                <a:spcPts val="2687"/>
              </a:lnSpc>
              <a:spcBef>
                <a:spcPct val="0"/>
              </a:spcBef>
            </a:pPr>
            <a:endParaRPr lang="en-US" sz="1400" dirty="0">
              <a:solidFill>
                <a:schemeClr val="bg1"/>
              </a:solidFill>
              <a:ea typeface="Bryndan Write"/>
              <a:cs typeface="Bryndan Write"/>
              <a:sym typeface="Bryndan Write"/>
            </a:endParaRPr>
          </a:p>
          <a:p>
            <a:pPr>
              <a:lnSpc>
                <a:spcPts val="2687"/>
              </a:lnSpc>
              <a:spcBef>
                <a:spcPct val="0"/>
              </a:spcBef>
            </a:pPr>
            <a:endParaRPr lang="en-US" dirty="0">
              <a:solidFill>
                <a:schemeClr val="bg1"/>
              </a:solidFill>
              <a:latin typeface="Bryndan Write"/>
              <a:ea typeface="Bryndan Write"/>
              <a:cs typeface="Bryndan Write"/>
            </a:endParaRPr>
          </a:p>
        </p:txBody>
      </p:sp>
      <p:sp>
        <p:nvSpPr>
          <p:cNvPr id="23" name="TextBox 13">
            <a:extLst>
              <a:ext uri="{FF2B5EF4-FFF2-40B4-BE49-F238E27FC236}">
                <a16:creationId xmlns:a16="http://schemas.microsoft.com/office/drawing/2014/main" id="{6763618B-6FBB-A1DE-9E71-CE27B5126D35}"/>
              </a:ext>
            </a:extLst>
          </p:cNvPr>
          <p:cNvSpPr txBox="1"/>
          <p:nvPr/>
        </p:nvSpPr>
        <p:spPr>
          <a:xfrm>
            <a:off x="4398557" y="5100021"/>
            <a:ext cx="2956460" cy="2739211"/>
          </a:xfrm>
          <a:prstGeom prst="rect">
            <a:avLst/>
          </a:prstGeom>
          <a:ln w="15875">
            <a:solidFill>
              <a:schemeClr val="tx1"/>
            </a:solidFill>
          </a:ln>
        </p:spPr>
        <p:txBody>
          <a:bodyPr wrap="square" lIns="0" tIns="0" rIns="0" bIns="0" rtlCol="0" anchor="t">
            <a:spAutoFit/>
          </a:bodyPr>
          <a:lstStyle/>
          <a:p>
            <a:pPr algn="ctr"/>
            <a:endParaRPr lang="en-GB" sz="1400" dirty="0">
              <a:solidFill>
                <a:schemeClr val="bg1"/>
              </a:solidFill>
              <a:latin typeface="Bryndan Write"/>
              <a:ea typeface="Calibri"/>
              <a:cs typeface="Calibri"/>
            </a:endParaRPr>
          </a:p>
          <a:p>
            <a:pPr algn="ctr"/>
            <a:r>
              <a:rPr lang="en-GB" sz="2000" u="sng" dirty="0">
                <a:solidFill>
                  <a:schemeClr val="bg1"/>
                </a:solidFill>
                <a:latin typeface="Bryndan Write"/>
                <a:ea typeface="Calibri"/>
                <a:cs typeface="Calibri"/>
              </a:rPr>
              <a:t>Beaconfields Open day </a:t>
            </a:r>
          </a:p>
          <a:p>
            <a:pPr algn="ctr"/>
            <a:r>
              <a:rPr lang="en-GB" sz="2000" u="sng" dirty="0">
                <a:solidFill>
                  <a:schemeClr val="bg1"/>
                </a:solidFill>
                <a:latin typeface="Bryndan Write"/>
                <a:ea typeface="Calibri"/>
                <a:cs typeface="Calibri"/>
              </a:rPr>
              <a:t>Sunday 17</a:t>
            </a:r>
            <a:r>
              <a:rPr lang="en-GB" sz="2000" u="sng" baseline="30000" dirty="0">
                <a:solidFill>
                  <a:schemeClr val="bg1"/>
                </a:solidFill>
                <a:latin typeface="Bryndan Write"/>
                <a:ea typeface="Calibri"/>
                <a:cs typeface="Calibri"/>
              </a:rPr>
              <a:t>th</a:t>
            </a:r>
            <a:r>
              <a:rPr lang="en-GB" sz="2000" u="sng" dirty="0">
                <a:solidFill>
                  <a:schemeClr val="bg1"/>
                </a:solidFill>
                <a:latin typeface="Bryndan Write"/>
                <a:ea typeface="Calibri"/>
                <a:cs typeface="Calibri"/>
              </a:rPr>
              <a:t> November</a:t>
            </a:r>
          </a:p>
          <a:p>
            <a:pPr algn="ctr"/>
            <a:r>
              <a:rPr lang="en-GB" sz="2000" u="sng" dirty="0">
                <a:solidFill>
                  <a:schemeClr val="bg1"/>
                </a:solidFill>
                <a:latin typeface="Bryndan Write"/>
                <a:ea typeface="Calibri"/>
                <a:cs typeface="Calibri"/>
              </a:rPr>
              <a:t>1 – 2:30pm</a:t>
            </a:r>
          </a:p>
          <a:p>
            <a:pPr algn="ctr"/>
            <a:endParaRPr lang="en-GB" sz="2000" b="1" u="sng" dirty="0">
              <a:solidFill>
                <a:schemeClr val="bg1"/>
              </a:solidFill>
              <a:latin typeface="Bryndan Write"/>
              <a:ea typeface="Calibri"/>
              <a:cs typeface="Calibri"/>
            </a:endParaRPr>
          </a:p>
          <a:p>
            <a:pPr algn="ctr"/>
            <a:r>
              <a:rPr lang="en-GB" sz="1400" dirty="0">
                <a:solidFill>
                  <a:schemeClr val="bg1"/>
                </a:solidFill>
                <a:latin typeface="Bryndan Write"/>
                <a:ea typeface="Calibri"/>
                <a:cs typeface="Calibri"/>
              </a:rPr>
              <a:t>Our final open day is this Sunday at 1pm – 2:30pm </a:t>
            </a:r>
          </a:p>
          <a:p>
            <a:pPr algn="ctr"/>
            <a:endParaRPr lang="en-GB" sz="1400" dirty="0">
              <a:solidFill>
                <a:schemeClr val="bg1"/>
              </a:solidFill>
              <a:latin typeface="Bryndan Write"/>
              <a:ea typeface="Calibri"/>
              <a:cs typeface="Calibri"/>
            </a:endParaRPr>
          </a:p>
          <a:p>
            <a:pPr algn="ctr"/>
            <a:r>
              <a:rPr lang="en-GB" sz="1400" dirty="0">
                <a:solidFill>
                  <a:schemeClr val="bg1"/>
                </a:solidFill>
                <a:latin typeface="Bryndan Write"/>
                <a:ea typeface="Calibri"/>
                <a:cs typeface="Calibri"/>
              </a:rPr>
              <a:t>Please come along and see our fabulous new school.</a:t>
            </a:r>
          </a:p>
          <a:p>
            <a:pPr algn="ctr"/>
            <a:endParaRPr lang="en-GB" sz="1400" dirty="0">
              <a:solidFill>
                <a:schemeClr val="bg1"/>
              </a:solidFill>
              <a:latin typeface="Bryndan Write"/>
              <a:ea typeface="Calibri"/>
              <a:cs typeface="Calibri"/>
            </a:endParaRPr>
          </a:p>
        </p:txBody>
      </p:sp>
      <p:sp>
        <p:nvSpPr>
          <p:cNvPr id="16" name="TextBox 15">
            <a:extLst>
              <a:ext uri="{FF2B5EF4-FFF2-40B4-BE49-F238E27FC236}">
                <a16:creationId xmlns:a16="http://schemas.microsoft.com/office/drawing/2014/main" id="{86397122-E5BC-1736-DC90-840213EFD3A3}"/>
              </a:ext>
            </a:extLst>
          </p:cNvPr>
          <p:cNvSpPr txBox="1"/>
          <p:nvPr/>
        </p:nvSpPr>
        <p:spPr>
          <a:xfrm>
            <a:off x="4398557" y="239496"/>
            <a:ext cx="2921114" cy="4585871"/>
          </a:xfrm>
          <a:prstGeom prst="rect">
            <a:avLst/>
          </a:prstGeom>
          <a:noFill/>
          <a:ln>
            <a:solidFill>
              <a:schemeClr val="tx1"/>
            </a:solidFill>
          </a:ln>
        </p:spPr>
        <p:txBody>
          <a:bodyPr wrap="square" rtlCol="0">
            <a:spAutoFit/>
          </a:bodyPr>
          <a:lstStyle/>
          <a:p>
            <a:pPr algn="ctr"/>
            <a:r>
              <a:rPr lang="en-GB" sz="2000" u="sng">
                <a:solidFill>
                  <a:schemeClr val="bg1"/>
                </a:solidFill>
                <a:latin typeface="Bryndan Write" panose="020B0604020202020204" charset="0"/>
              </a:rPr>
              <a:t>Reception intake application: </a:t>
            </a:r>
          </a:p>
          <a:p>
            <a:r>
              <a:rPr lang="en-GB">
                <a:solidFill>
                  <a:schemeClr val="bg1"/>
                </a:solidFill>
                <a:latin typeface="Bryndan Write" panose="020B0604020202020204" charset="0"/>
              </a:rPr>
              <a:t>The application process for a Reception place for September 2025 is open. The link is now live and you can apply by using the QR code below. </a:t>
            </a:r>
          </a:p>
          <a:p>
            <a:r>
              <a:rPr lang="en-GB">
                <a:solidFill>
                  <a:schemeClr val="bg1"/>
                </a:solidFill>
                <a:latin typeface="Bryndan Write" panose="020B0604020202020204" charset="0"/>
              </a:rPr>
              <a:t>The closing date is 15</a:t>
            </a:r>
            <a:r>
              <a:rPr lang="en-GB" baseline="30000">
                <a:solidFill>
                  <a:schemeClr val="bg1"/>
                </a:solidFill>
                <a:latin typeface="Bryndan Write" panose="020B0604020202020204" charset="0"/>
              </a:rPr>
              <a:t>th</a:t>
            </a:r>
            <a:r>
              <a:rPr lang="en-GB">
                <a:solidFill>
                  <a:schemeClr val="bg1"/>
                </a:solidFill>
                <a:latin typeface="Bryndan Write" panose="020B0604020202020204" charset="0"/>
              </a:rPr>
              <a:t> January.  You must apply even if you have an elder child already attending Beaconfields Primary School</a:t>
            </a:r>
          </a:p>
          <a:p>
            <a:endParaRPr lang="en-GB">
              <a:solidFill>
                <a:schemeClr val="bg1"/>
              </a:solidFill>
              <a:latin typeface="Bryndan Write" panose="020B0604020202020204" charset="0"/>
            </a:endParaRPr>
          </a:p>
          <a:p>
            <a:endParaRPr lang="en-GB">
              <a:solidFill>
                <a:schemeClr val="bg1"/>
              </a:solidFill>
              <a:latin typeface="Bryndan Write" panose="020B0604020202020204" charset="0"/>
            </a:endParaRPr>
          </a:p>
        </p:txBody>
      </p:sp>
      <p:pic>
        <p:nvPicPr>
          <p:cNvPr id="19" name="Picture 18">
            <a:extLst>
              <a:ext uri="{FF2B5EF4-FFF2-40B4-BE49-F238E27FC236}">
                <a16:creationId xmlns:a16="http://schemas.microsoft.com/office/drawing/2014/main" id="{F784DB66-ECB7-A7FE-BAB9-47678AFE7D9D}"/>
              </a:ext>
            </a:extLst>
          </p:cNvPr>
          <p:cNvPicPr>
            <a:picLocks noChangeAspect="1"/>
          </p:cNvPicPr>
          <p:nvPr/>
        </p:nvPicPr>
        <p:blipFill>
          <a:blip r:embed="rId12"/>
          <a:stretch>
            <a:fillRect/>
          </a:stretch>
        </p:blipFill>
        <p:spPr>
          <a:xfrm>
            <a:off x="6374408" y="4000914"/>
            <a:ext cx="780116" cy="791996"/>
          </a:xfrm>
          <a:prstGeom prst="rect">
            <a:avLst/>
          </a:prstGeom>
        </p:spPr>
      </p:pic>
      <p:sp>
        <p:nvSpPr>
          <p:cNvPr id="18" name="TextBox 17">
            <a:extLst>
              <a:ext uri="{FF2B5EF4-FFF2-40B4-BE49-F238E27FC236}">
                <a16:creationId xmlns:a16="http://schemas.microsoft.com/office/drawing/2014/main" id="{4F72E081-4BE1-AA14-809E-CDF1F5E6BADC}"/>
              </a:ext>
            </a:extLst>
          </p:cNvPr>
          <p:cNvSpPr txBox="1"/>
          <p:nvPr/>
        </p:nvSpPr>
        <p:spPr>
          <a:xfrm>
            <a:off x="31644" y="7233247"/>
            <a:ext cx="4231503" cy="3231654"/>
          </a:xfrm>
          <a:prstGeom prst="rect">
            <a:avLst/>
          </a:prstGeom>
          <a:noFill/>
          <a:ln>
            <a:solidFill>
              <a:schemeClr val="tx1"/>
            </a:solidFill>
          </a:ln>
        </p:spPr>
        <p:txBody>
          <a:bodyPr wrap="square" lIns="91440" tIns="45720" rIns="91440" bIns="45720" rtlCol="0" anchor="t">
            <a:spAutoFit/>
          </a:bodyPr>
          <a:lstStyle/>
          <a:p>
            <a:r>
              <a:rPr lang="en-GB" sz="2400" b="1" u="sng" dirty="0">
                <a:solidFill>
                  <a:schemeClr val="bg1"/>
                </a:solidFill>
                <a:latin typeface="Bryndan Write" panose="020B0604020202020204" charset="0"/>
              </a:rPr>
              <a:t>Letter to Santa</a:t>
            </a:r>
          </a:p>
          <a:p>
            <a:endParaRPr lang="en-GB" sz="2000" dirty="0">
              <a:latin typeface="Bryndan Write" panose="020B0604020202020204" charset="0"/>
            </a:endParaRPr>
          </a:p>
          <a:p>
            <a:pPr algn="ctr"/>
            <a:endParaRPr lang="en-GB" dirty="0">
              <a:latin typeface="Bryndan Write" panose="020B0604020202020204" charset="0"/>
            </a:endParaRPr>
          </a:p>
          <a:p>
            <a:pPr algn="ctr"/>
            <a:r>
              <a:rPr lang="en-GB" dirty="0">
                <a:latin typeface="Bryndan Write" panose="020B0604020202020204" charset="0"/>
              </a:rPr>
              <a:t> It’s nearly Christmas, and we know you want to make sure that your letter to Santa Claus gets to him. Royal Mail are providing a free letter from Santa if you send your detail on a stamped envelope. </a:t>
            </a:r>
          </a:p>
          <a:p>
            <a:pPr algn="ctr"/>
            <a:r>
              <a:rPr lang="en-GB" dirty="0">
                <a:latin typeface="Bryndan Write" panose="020B0604020202020204" charset="0"/>
              </a:rPr>
              <a:t>Get writing your letters as he needs them by the 9</a:t>
            </a:r>
            <a:r>
              <a:rPr lang="en-GB" baseline="30000" dirty="0">
                <a:latin typeface="Bryndan Write" panose="020B0604020202020204" charset="0"/>
              </a:rPr>
              <a:t>th</a:t>
            </a:r>
            <a:r>
              <a:rPr lang="en-GB" dirty="0">
                <a:latin typeface="Bryndan Write" panose="020B0604020202020204" charset="0"/>
              </a:rPr>
              <a:t> December.  </a:t>
            </a:r>
          </a:p>
        </p:txBody>
      </p:sp>
      <p:pic>
        <p:nvPicPr>
          <p:cNvPr id="21" name="Picture 20">
            <a:extLst>
              <a:ext uri="{FF2B5EF4-FFF2-40B4-BE49-F238E27FC236}">
                <a16:creationId xmlns:a16="http://schemas.microsoft.com/office/drawing/2014/main" id="{02EF63D0-C9BD-2E05-7838-34043CF8B549}"/>
              </a:ext>
            </a:extLst>
          </p:cNvPr>
          <p:cNvPicPr>
            <a:picLocks noChangeAspect="1"/>
          </p:cNvPicPr>
          <p:nvPr/>
        </p:nvPicPr>
        <p:blipFill>
          <a:blip r:embed="rId13"/>
          <a:stretch>
            <a:fillRect/>
          </a:stretch>
        </p:blipFill>
        <p:spPr>
          <a:xfrm>
            <a:off x="2349238" y="4685526"/>
            <a:ext cx="1641437" cy="1403459"/>
          </a:xfrm>
          <a:prstGeom prst="rect">
            <a:avLst/>
          </a:prstGeom>
        </p:spPr>
      </p:pic>
      <p:pic>
        <p:nvPicPr>
          <p:cNvPr id="25" name="Picture 24">
            <a:extLst>
              <a:ext uri="{FF2B5EF4-FFF2-40B4-BE49-F238E27FC236}">
                <a16:creationId xmlns:a16="http://schemas.microsoft.com/office/drawing/2014/main" id="{4D9AD200-F1C1-9F90-8E3E-BC10EE61C9CF}"/>
              </a:ext>
            </a:extLst>
          </p:cNvPr>
          <p:cNvPicPr>
            <a:picLocks noChangeAspect="1"/>
          </p:cNvPicPr>
          <p:nvPr/>
        </p:nvPicPr>
        <p:blipFill>
          <a:blip r:embed="rId14"/>
          <a:stretch>
            <a:fillRect/>
          </a:stretch>
        </p:blipFill>
        <p:spPr>
          <a:xfrm>
            <a:off x="2914622" y="7386141"/>
            <a:ext cx="1114205" cy="71403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50C0C"/>
        </a:solidFill>
        <a:effectLst/>
      </p:bgPr>
    </p:bg>
    <p:spTree>
      <p:nvGrpSpPr>
        <p:cNvPr id="1" name=""/>
        <p:cNvGrpSpPr/>
        <p:nvPr/>
      </p:nvGrpSpPr>
      <p:grpSpPr>
        <a:xfrm>
          <a:off x="0" y="0"/>
          <a:ext cx="0" cy="0"/>
          <a:chOff x="0" y="0"/>
          <a:chExt cx="0" cy="0"/>
        </a:xfrm>
      </p:grpSpPr>
      <p:grpSp>
        <p:nvGrpSpPr>
          <p:cNvPr id="5" name="Group 5"/>
          <p:cNvGrpSpPr/>
          <p:nvPr/>
        </p:nvGrpSpPr>
        <p:grpSpPr>
          <a:xfrm>
            <a:off x="245596" y="4826936"/>
            <a:ext cx="7041244" cy="5303479"/>
            <a:chOff x="4550612" y="1693002"/>
            <a:chExt cx="2988780" cy="2098389"/>
          </a:xfrm>
        </p:grpSpPr>
        <p:sp>
          <p:nvSpPr>
            <p:cNvPr id="6" name="Freeform 6"/>
            <p:cNvSpPr/>
            <p:nvPr/>
          </p:nvSpPr>
          <p:spPr>
            <a:xfrm>
              <a:off x="4550612" y="1693002"/>
              <a:ext cx="2988780" cy="2098389"/>
            </a:xfrm>
            <a:custGeom>
              <a:avLst/>
              <a:gdLst/>
              <a:ahLst/>
              <a:cxnLst/>
              <a:rect l="l" t="t" r="r" b="b"/>
              <a:pathLst>
                <a:path w="2988780" h="1423560">
                  <a:moveTo>
                    <a:pt x="2864320" y="1423559"/>
                  </a:moveTo>
                  <a:lnTo>
                    <a:pt x="124460" y="1423559"/>
                  </a:lnTo>
                  <a:cubicBezTo>
                    <a:pt x="55880" y="1423559"/>
                    <a:pt x="0" y="1367679"/>
                    <a:pt x="0" y="1299099"/>
                  </a:cubicBezTo>
                  <a:lnTo>
                    <a:pt x="0" y="124460"/>
                  </a:lnTo>
                  <a:cubicBezTo>
                    <a:pt x="0" y="55880"/>
                    <a:pt x="55880" y="0"/>
                    <a:pt x="124460" y="0"/>
                  </a:cubicBezTo>
                  <a:lnTo>
                    <a:pt x="2864320" y="0"/>
                  </a:lnTo>
                  <a:cubicBezTo>
                    <a:pt x="2932900" y="0"/>
                    <a:pt x="2988780" y="55880"/>
                    <a:pt x="2988780" y="124460"/>
                  </a:cubicBezTo>
                  <a:lnTo>
                    <a:pt x="2988780" y="1299100"/>
                  </a:lnTo>
                  <a:cubicBezTo>
                    <a:pt x="2988780" y="1367679"/>
                    <a:pt x="2932900" y="1423560"/>
                    <a:pt x="2864320" y="1423560"/>
                  </a:cubicBezTo>
                  <a:close/>
                </a:path>
              </a:pathLst>
            </a:custGeom>
            <a:solidFill>
              <a:srgbClr val="F50C0C"/>
            </a:solidFill>
            <a:ln w="25400">
              <a:solidFill>
                <a:schemeClr val="accent1"/>
              </a:solidFill>
            </a:ln>
          </p:spPr>
          <p:txBody>
            <a:bodyPr lIns="91440" tIns="45720" rIns="91440" bIns="45720" anchor="t"/>
            <a:lstStyle/>
            <a:p>
              <a:pPr algn="ctr"/>
              <a:r>
                <a:rPr lang="en-GB" sz="2000" u="sng" dirty="0">
                  <a:latin typeface="Bryndan Write" panose="020B0604020202020204" charset="0"/>
                </a:rPr>
                <a:t>Christmas Celebrations</a:t>
              </a:r>
            </a:p>
            <a:p>
              <a:pPr algn="ctr"/>
              <a:endParaRPr lang="en-GB" sz="1400" u="sng" dirty="0">
                <a:latin typeface="Bryndan Write" panose="020B0604020202020204" charset="0"/>
              </a:endParaRPr>
            </a:p>
            <a:p>
              <a:pPr algn="ctr"/>
              <a:r>
                <a:rPr lang="en-GB" sz="2000" u="sng" dirty="0">
                  <a:latin typeface="Bryndan Write" panose="020B0604020202020204" charset="0"/>
                </a:rPr>
                <a:t>Christmas Craft </a:t>
              </a:r>
            </a:p>
            <a:p>
              <a:pPr algn="ctr"/>
              <a:r>
                <a:rPr lang="en-GB" sz="2000" u="sng" dirty="0">
                  <a:latin typeface="Bryndan Write" panose="020B0604020202020204" charset="0"/>
                </a:rPr>
                <a:t>Nursery class – Wednesday 4</a:t>
              </a:r>
              <a:r>
                <a:rPr lang="en-GB" sz="2000" u="sng" baseline="30000" dirty="0">
                  <a:latin typeface="Bryndan Write" panose="020B0604020202020204" charset="0"/>
                </a:rPr>
                <a:t>th</a:t>
              </a:r>
              <a:r>
                <a:rPr lang="en-GB" sz="2000" u="sng" dirty="0">
                  <a:latin typeface="Bryndan Write" panose="020B0604020202020204" charset="0"/>
                </a:rPr>
                <a:t> December 9 am </a:t>
              </a:r>
            </a:p>
            <a:p>
              <a:pPr algn="ctr"/>
              <a:r>
                <a:rPr lang="en-GB" sz="2000" u="sng" dirty="0">
                  <a:latin typeface="Bryndan Write" panose="020B0604020202020204" charset="0"/>
                </a:rPr>
                <a:t>Reception class – Friday 6</a:t>
              </a:r>
              <a:r>
                <a:rPr lang="en-GB" sz="2000" u="sng" baseline="30000" dirty="0">
                  <a:latin typeface="Bryndan Write" panose="020B0604020202020204" charset="0"/>
                </a:rPr>
                <a:t>th</a:t>
              </a:r>
              <a:r>
                <a:rPr lang="en-GB" sz="2000" u="sng" dirty="0">
                  <a:latin typeface="Bryndan Write" panose="020B0604020202020204" charset="0"/>
                </a:rPr>
                <a:t> December 2:15pm</a:t>
              </a:r>
            </a:p>
            <a:p>
              <a:pPr algn="ctr"/>
              <a:endParaRPr lang="en-GB" sz="1400" u="sng" dirty="0">
                <a:latin typeface="Bryndan Write" panose="020B0604020202020204" charset="0"/>
              </a:endParaRPr>
            </a:p>
            <a:p>
              <a:pPr algn="ctr"/>
              <a:r>
                <a:rPr lang="en-GB" sz="2000" u="sng" dirty="0">
                  <a:latin typeface="Bryndan Write" panose="020B0604020202020204" charset="0"/>
                </a:rPr>
                <a:t>Wednesday 11</a:t>
              </a:r>
              <a:r>
                <a:rPr lang="en-GB" sz="2000" u="sng" baseline="30000" dirty="0">
                  <a:latin typeface="Bryndan Write" panose="020B0604020202020204" charset="0"/>
                </a:rPr>
                <a:t>th</a:t>
              </a:r>
              <a:r>
                <a:rPr lang="en-GB" sz="2000" u="sng" dirty="0">
                  <a:latin typeface="Bryndan Write" panose="020B0604020202020204" charset="0"/>
                </a:rPr>
                <a:t> December 8am – 8:45am </a:t>
              </a:r>
            </a:p>
            <a:p>
              <a:pPr algn="ctr"/>
              <a:r>
                <a:rPr lang="en-GB" sz="2000" u="sng" dirty="0">
                  <a:latin typeface="Bryndan Write" panose="020B0604020202020204" charset="0"/>
                </a:rPr>
                <a:t>Breakfast with Santa </a:t>
              </a:r>
            </a:p>
            <a:p>
              <a:pPr algn="ctr"/>
              <a:endParaRPr lang="en-GB" sz="1400" u="sng" dirty="0">
                <a:latin typeface="Bryndan Write" panose="020B0604020202020204" charset="0"/>
              </a:endParaRPr>
            </a:p>
            <a:p>
              <a:pPr algn="ctr"/>
              <a:r>
                <a:rPr lang="en-GB" sz="2000" u="sng" dirty="0">
                  <a:latin typeface="Bryndan Write" panose="020B0604020202020204" charset="0"/>
                </a:rPr>
                <a:t> Reception and Nursery Christmas Play</a:t>
              </a:r>
            </a:p>
            <a:p>
              <a:pPr algn="ctr"/>
              <a:r>
                <a:rPr lang="en-GB" sz="2000" u="sng" dirty="0">
                  <a:latin typeface="Bryndan Write" panose="020B0604020202020204" charset="0"/>
                </a:rPr>
                <a:t>Thursday 12th December – 9:30am</a:t>
              </a:r>
            </a:p>
            <a:p>
              <a:pPr algn="ctr"/>
              <a:r>
                <a:rPr lang="en-GB" sz="2000" u="sng" dirty="0">
                  <a:latin typeface="Bryndan Write" panose="020B0604020202020204" charset="0"/>
                </a:rPr>
                <a:t>Friday 13th December 2:00pm</a:t>
              </a:r>
            </a:p>
            <a:p>
              <a:pPr algn="ctr"/>
              <a:endParaRPr lang="en-GB" sz="1400" u="sng" dirty="0">
                <a:latin typeface="Bryndan Write" panose="020B0604020202020204" charset="0"/>
              </a:endParaRPr>
            </a:p>
            <a:p>
              <a:pPr algn="ctr"/>
              <a:r>
                <a:rPr lang="en-GB" sz="2000" u="sng" dirty="0">
                  <a:latin typeface="Bryndan Write" panose="020B0604020202020204" charset="0"/>
                </a:rPr>
                <a:t>Reception Class 17</a:t>
              </a:r>
              <a:r>
                <a:rPr lang="en-GB" sz="2000" u="sng" baseline="30000" dirty="0">
                  <a:latin typeface="Bryndan Write" panose="020B0604020202020204" charset="0"/>
                </a:rPr>
                <a:t>th</a:t>
              </a:r>
              <a:r>
                <a:rPr lang="en-GB" sz="2000" u="sng" dirty="0">
                  <a:latin typeface="Bryndan Write" panose="020B0604020202020204" charset="0"/>
                </a:rPr>
                <a:t> December – ‘Aladdin’ Pantomime at Parkside Primary School</a:t>
              </a:r>
            </a:p>
            <a:p>
              <a:pPr algn="ctr"/>
              <a:endParaRPr lang="en-GB" sz="1400" u="sng" dirty="0">
                <a:latin typeface="Bryndan Write" panose="020B0604020202020204" charset="0"/>
              </a:endParaRPr>
            </a:p>
            <a:p>
              <a:pPr algn="ctr"/>
              <a:r>
                <a:rPr lang="en-GB" sz="2000" u="sng" dirty="0">
                  <a:latin typeface="Bryndan Write" panose="020B0604020202020204" charset="0"/>
                </a:rPr>
                <a:t>20</a:t>
              </a:r>
              <a:r>
                <a:rPr lang="en-GB" sz="2000" u="sng" baseline="30000" dirty="0">
                  <a:latin typeface="Bryndan Write" panose="020B0604020202020204" charset="0"/>
                </a:rPr>
                <a:t>th</a:t>
              </a:r>
              <a:r>
                <a:rPr lang="en-GB" sz="2000" u="sng" dirty="0">
                  <a:latin typeface="Bryndan Write" panose="020B0604020202020204" charset="0"/>
                </a:rPr>
                <a:t> December – Christmas jumper/accessories day</a:t>
              </a:r>
            </a:p>
            <a:p>
              <a:pPr algn="ctr"/>
              <a:endParaRPr lang="en-GB" sz="1400" u="sng" dirty="0">
                <a:latin typeface="Bryndan Write" panose="020B0604020202020204" charset="0"/>
              </a:endParaRPr>
            </a:p>
            <a:p>
              <a:pPr algn="ctr"/>
              <a:r>
                <a:rPr lang="en-GB" i="1" dirty="0">
                  <a:solidFill>
                    <a:srgbClr val="FFFF00"/>
                  </a:solidFill>
                  <a:latin typeface="Bryndan Write" panose="020B0604020202020204" charset="0"/>
                </a:rPr>
                <a:t>Information for the above will be shared closer to the time</a:t>
              </a:r>
            </a:p>
            <a:p>
              <a:endParaRPr lang="en-GB" sz="2000" dirty="0">
                <a:latin typeface="Bryndan Write" panose="020B0604020202020204" charset="0"/>
              </a:endParaRPr>
            </a:p>
          </p:txBody>
        </p:sp>
      </p:grpSp>
      <p:sp>
        <p:nvSpPr>
          <p:cNvPr id="11" name="Freeform 11"/>
          <p:cNvSpPr/>
          <p:nvPr/>
        </p:nvSpPr>
        <p:spPr>
          <a:xfrm rot="18311100">
            <a:off x="-1812561" y="8734460"/>
            <a:ext cx="3024000" cy="3085714"/>
          </a:xfrm>
          <a:custGeom>
            <a:avLst/>
            <a:gdLst/>
            <a:ahLst/>
            <a:cxnLst/>
            <a:rect l="l" t="t" r="r" b="b"/>
            <a:pathLst>
              <a:path w="3024000" h="3085714">
                <a:moveTo>
                  <a:pt x="0" y="0"/>
                </a:moveTo>
                <a:lnTo>
                  <a:pt x="3024000" y="0"/>
                </a:lnTo>
                <a:lnTo>
                  <a:pt x="3024000" y="3085714"/>
                </a:lnTo>
                <a:lnTo>
                  <a:pt x="0" y="308571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2" name="Group 2"/>
          <p:cNvGrpSpPr>
            <a:grpSpLocks noChangeAspect="1"/>
          </p:cNvGrpSpPr>
          <p:nvPr/>
        </p:nvGrpSpPr>
        <p:grpSpPr>
          <a:xfrm>
            <a:off x="121555" y="280314"/>
            <a:ext cx="7210578" cy="3416296"/>
            <a:chOff x="0" y="0"/>
            <a:chExt cx="6350000" cy="2599436"/>
          </a:xfrm>
        </p:grpSpPr>
        <p:sp>
          <p:nvSpPr>
            <p:cNvPr id="3" name="Freeform 3"/>
            <p:cNvSpPr/>
            <p:nvPr/>
          </p:nvSpPr>
          <p:spPr>
            <a:xfrm>
              <a:off x="9271" y="9271"/>
              <a:ext cx="6331458" cy="2580894"/>
            </a:xfrm>
            <a:custGeom>
              <a:avLst/>
              <a:gdLst/>
              <a:ahLst/>
              <a:cxnLst/>
              <a:rect l="l" t="t" r="r" b="b"/>
              <a:pathLst>
                <a:path w="6331458" h="2580894">
                  <a:moveTo>
                    <a:pt x="6331458" y="0"/>
                  </a:moveTo>
                  <a:lnTo>
                    <a:pt x="6331458" y="2580894"/>
                  </a:lnTo>
                  <a:lnTo>
                    <a:pt x="0" y="2580894"/>
                  </a:lnTo>
                  <a:lnTo>
                    <a:pt x="0" y="0"/>
                  </a:lnTo>
                  <a:lnTo>
                    <a:pt x="6331458" y="0"/>
                  </a:lnTo>
                  <a:close/>
                </a:path>
              </a:pathLst>
            </a:custGeom>
            <a:solidFill>
              <a:srgbClr val="F50C0C"/>
            </a:solidFill>
            <a:ln w="12700">
              <a:solidFill>
                <a:srgbClr val="000000"/>
              </a:solidFill>
            </a:ln>
          </p:spPr>
          <p:txBody>
            <a:bodyPr/>
            <a:lstStyle/>
            <a:p>
              <a:endParaRPr lang="en-GB"/>
            </a:p>
          </p:txBody>
        </p:sp>
        <p:sp>
          <p:nvSpPr>
            <p:cNvPr id="4" name="Freeform 4"/>
            <p:cNvSpPr/>
            <p:nvPr/>
          </p:nvSpPr>
          <p:spPr>
            <a:xfrm>
              <a:off x="0" y="0"/>
              <a:ext cx="6350000" cy="2599436"/>
            </a:xfrm>
            <a:custGeom>
              <a:avLst/>
              <a:gdLst/>
              <a:ahLst/>
              <a:cxnLst/>
              <a:rect l="l" t="t" r="r" b="b"/>
              <a:pathLst>
                <a:path w="6350000" h="2599436">
                  <a:moveTo>
                    <a:pt x="6350000" y="0"/>
                  </a:moveTo>
                  <a:lnTo>
                    <a:pt x="6350000" y="2599436"/>
                  </a:lnTo>
                  <a:lnTo>
                    <a:pt x="0" y="2599436"/>
                  </a:lnTo>
                  <a:lnTo>
                    <a:pt x="0" y="0"/>
                  </a:lnTo>
                  <a:lnTo>
                    <a:pt x="6350000" y="0"/>
                  </a:lnTo>
                  <a:close/>
                </a:path>
              </a:pathLst>
            </a:custGeom>
            <a:blipFill>
              <a:blip r:embed="rId4"/>
              <a:stretch>
                <a:fillRect t="-78" b="-78"/>
              </a:stretch>
            </a:blipFill>
          </p:spPr>
          <p:txBody>
            <a:bodyPr/>
            <a:lstStyle/>
            <a:p>
              <a:endParaRPr lang="en-GB"/>
            </a:p>
          </p:txBody>
        </p:sp>
      </p:grpSp>
      <p:sp>
        <p:nvSpPr>
          <p:cNvPr id="8" name="Freeform 8"/>
          <p:cNvSpPr/>
          <p:nvPr/>
        </p:nvSpPr>
        <p:spPr>
          <a:xfrm rot="1274536">
            <a:off x="6651726" y="6039913"/>
            <a:ext cx="3024000" cy="2097900"/>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Freeform 10"/>
          <p:cNvSpPr/>
          <p:nvPr/>
        </p:nvSpPr>
        <p:spPr>
          <a:xfrm>
            <a:off x="-300561" y="-608172"/>
            <a:ext cx="3024000" cy="2366280"/>
          </a:xfrm>
          <a:custGeom>
            <a:avLst/>
            <a:gdLst/>
            <a:ahLst/>
            <a:cxnLst/>
            <a:rect l="l" t="t" r="r" b="b"/>
            <a:pathLst>
              <a:path w="3024000" h="2366280">
                <a:moveTo>
                  <a:pt x="0" y="0"/>
                </a:moveTo>
                <a:lnTo>
                  <a:pt x="3024000" y="0"/>
                </a:lnTo>
                <a:lnTo>
                  <a:pt x="3024000" y="2366280"/>
                </a:lnTo>
                <a:lnTo>
                  <a:pt x="0" y="23662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3" name="TextBox 13"/>
          <p:cNvSpPr txBox="1"/>
          <p:nvPr/>
        </p:nvSpPr>
        <p:spPr>
          <a:xfrm>
            <a:off x="2044001" y="562986"/>
            <a:ext cx="4457603" cy="715068"/>
          </a:xfrm>
          <a:prstGeom prst="rect">
            <a:avLst/>
          </a:prstGeom>
        </p:spPr>
        <p:txBody>
          <a:bodyPr wrap="square" lIns="0" tIns="0" rIns="0" bIns="0" rtlCol="0" anchor="t">
            <a:spAutoFit/>
          </a:bodyPr>
          <a:lstStyle/>
          <a:p>
            <a:pPr>
              <a:lnSpc>
                <a:spcPts val="3596"/>
              </a:lnSpc>
            </a:pPr>
            <a:r>
              <a:rPr lang="en-US" sz="3200" dirty="0">
                <a:solidFill>
                  <a:srgbClr val="000000"/>
                </a:solidFill>
                <a:latin typeface="Bryndan Write"/>
                <a:ea typeface="Bryndan Write"/>
                <a:cs typeface="Bryndan Write"/>
                <a:sym typeface="Bryndan Write"/>
              </a:rPr>
              <a:t>Dates for your diary </a:t>
            </a:r>
          </a:p>
          <a:p>
            <a:pPr algn="ctr">
              <a:lnSpc>
                <a:spcPts val="2384"/>
              </a:lnSpc>
            </a:pPr>
            <a:endParaRPr lang="en-US" sz="800" dirty="0">
              <a:solidFill>
                <a:srgbClr val="000000"/>
              </a:solidFill>
              <a:latin typeface="Bryndan Write"/>
              <a:ea typeface="Bryndan Write"/>
              <a:cs typeface="Bryndan Write"/>
              <a:sym typeface="Bryndan Write"/>
            </a:endParaRPr>
          </a:p>
        </p:txBody>
      </p:sp>
      <p:sp>
        <p:nvSpPr>
          <p:cNvPr id="18" name="TextBox 17">
            <a:extLst>
              <a:ext uri="{FF2B5EF4-FFF2-40B4-BE49-F238E27FC236}">
                <a16:creationId xmlns:a16="http://schemas.microsoft.com/office/drawing/2014/main" id="{4F72E081-4BE1-AA14-809E-CDF1F5E6BADC}"/>
              </a:ext>
            </a:extLst>
          </p:cNvPr>
          <p:cNvSpPr txBox="1"/>
          <p:nvPr/>
        </p:nvSpPr>
        <p:spPr>
          <a:xfrm>
            <a:off x="295345" y="1641685"/>
            <a:ext cx="4231503" cy="2031325"/>
          </a:xfrm>
          <a:prstGeom prst="rect">
            <a:avLst/>
          </a:prstGeom>
          <a:noFill/>
          <a:ln>
            <a:solidFill>
              <a:schemeClr val="tx1"/>
            </a:solidFill>
          </a:ln>
        </p:spPr>
        <p:txBody>
          <a:bodyPr wrap="square" lIns="91440" tIns="45720" rIns="91440" bIns="45720" rtlCol="0" anchor="t">
            <a:spAutoFit/>
          </a:bodyPr>
          <a:lstStyle/>
          <a:p>
            <a:pPr algn="ctr"/>
            <a:r>
              <a:rPr lang="en-GB" u="sng" dirty="0">
                <a:latin typeface="Bryndan Write" panose="020B0604020202020204" charset="0"/>
              </a:rPr>
              <a:t>Forest Tots, 19</a:t>
            </a:r>
            <a:r>
              <a:rPr lang="en-GB" u="sng" baseline="30000" dirty="0">
                <a:latin typeface="Bryndan Write" panose="020B0604020202020204" charset="0"/>
              </a:rPr>
              <a:t>th</a:t>
            </a:r>
            <a:r>
              <a:rPr lang="en-GB" u="sng" dirty="0">
                <a:latin typeface="Bryndan Write" panose="020B0604020202020204" charset="0"/>
              </a:rPr>
              <a:t> November 2024</a:t>
            </a:r>
          </a:p>
          <a:p>
            <a:r>
              <a:rPr lang="en-GB" dirty="0">
                <a:latin typeface="Bryndan Write"/>
              </a:rPr>
              <a:t>Parkside Primary School are offering a free Forest School session to all toddlers within the local community. Please contact Parkside on 01785 450145 should you wish to join in on the fun.</a:t>
            </a:r>
            <a:endParaRPr lang="en-GB" dirty="0">
              <a:latin typeface="Bryndan Write" panose="020B0604020202020204" charset="0"/>
            </a:endParaRPr>
          </a:p>
        </p:txBody>
      </p:sp>
      <p:pic>
        <p:nvPicPr>
          <p:cNvPr id="2050" name="Picture 2" descr="How to Draw Santa Claus – Step by Step Guide">
            <a:extLst>
              <a:ext uri="{FF2B5EF4-FFF2-40B4-BE49-F238E27FC236}">
                <a16:creationId xmlns:a16="http://schemas.microsoft.com/office/drawing/2014/main" id="{AA3DCBE2-4EF2-56E8-2681-169953751DA6}"/>
              </a:ext>
            </a:extLst>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t="11437" b="14738"/>
          <a:stretch/>
        </p:blipFill>
        <p:spPr bwMode="auto">
          <a:xfrm>
            <a:off x="276002" y="6819215"/>
            <a:ext cx="1023144" cy="105705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liday Outline Clipart-christmas tree with no decorations">
            <a:extLst>
              <a:ext uri="{FF2B5EF4-FFF2-40B4-BE49-F238E27FC236}">
                <a16:creationId xmlns:a16="http://schemas.microsoft.com/office/drawing/2014/main" id="{88ED2B32-5759-1F4B-B5BA-3D882890BBB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275770" y="6713729"/>
            <a:ext cx="879561" cy="1338672"/>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9E01EBFB-FFFF-6F2A-E433-B5E9371F9D06}"/>
              </a:ext>
            </a:extLst>
          </p:cNvPr>
          <p:cNvSpPr txBox="1"/>
          <p:nvPr/>
        </p:nvSpPr>
        <p:spPr>
          <a:xfrm>
            <a:off x="459610" y="10134915"/>
            <a:ext cx="7286840" cy="400110"/>
          </a:xfrm>
          <a:prstGeom prst="rect">
            <a:avLst/>
          </a:prstGeom>
          <a:noFill/>
        </p:spPr>
        <p:txBody>
          <a:bodyPr wrap="square" rtlCol="0">
            <a:spAutoFit/>
          </a:bodyPr>
          <a:lstStyle/>
          <a:p>
            <a:r>
              <a:rPr lang="en-GB" sz="2000" b="1" dirty="0">
                <a:solidFill>
                  <a:schemeClr val="bg1"/>
                </a:solidFill>
                <a:latin typeface="Bryndan Write" panose="020B0604020202020204" charset="0"/>
              </a:rPr>
              <a:t>INSET day – 6</a:t>
            </a:r>
            <a:r>
              <a:rPr lang="en-GB" sz="2000" b="1" baseline="30000" dirty="0">
                <a:solidFill>
                  <a:schemeClr val="bg1"/>
                </a:solidFill>
                <a:latin typeface="Bryndan Write" panose="020B0604020202020204" charset="0"/>
              </a:rPr>
              <a:t>th</a:t>
            </a:r>
            <a:r>
              <a:rPr lang="en-GB" sz="2000" b="1" dirty="0">
                <a:solidFill>
                  <a:schemeClr val="bg1"/>
                </a:solidFill>
                <a:latin typeface="Bryndan Write" panose="020B0604020202020204" charset="0"/>
              </a:rPr>
              <a:t> January Return to school 7</a:t>
            </a:r>
            <a:r>
              <a:rPr lang="en-GB" sz="2000" b="1" baseline="30000" dirty="0">
                <a:solidFill>
                  <a:schemeClr val="bg1"/>
                </a:solidFill>
                <a:latin typeface="Bryndan Write" panose="020B0604020202020204" charset="0"/>
              </a:rPr>
              <a:t>th</a:t>
            </a:r>
            <a:r>
              <a:rPr lang="en-GB" sz="2000" b="1" dirty="0">
                <a:solidFill>
                  <a:schemeClr val="bg1"/>
                </a:solidFill>
                <a:latin typeface="Bryndan Write" panose="020B0604020202020204" charset="0"/>
              </a:rPr>
              <a:t> January 2025</a:t>
            </a:r>
          </a:p>
        </p:txBody>
      </p:sp>
      <p:sp>
        <p:nvSpPr>
          <p:cNvPr id="7" name="TextBox 6">
            <a:extLst>
              <a:ext uri="{FF2B5EF4-FFF2-40B4-BE49-F238E27FC236}">
                <a16:creationId xmlns:a16="http://schemas.microsoft.com/office/drawing/2014/main" id="{2A93144E-B0E7-12FC-8DEB-1FAB666EB904}"/>
              </a:ext>
            </a:extLst>
          </p:cNvPr>
          <p:cNvSpPr txBox="1"/>
          <p:nvPr/>
        </p:nvSpPr>
        <p:spPr>
          <a:xfrm>
            <a:off x="4612260" y="1635695"/>
            <a:ext cx="2744834" cy="1754326"/>
          </a:xfrm>
          <a:prstGeom prst="rect">
            <a:avLst/>
          </a:prstGeom>
          <a:noFill/>
          <a:ln>
            <a:solidFill>
              <a:schemeClr val="tx1"/>
            </a:solidFill>
          </a:ln>
        </p:spPr>
        <p:txBody>
          <a:bodyPr wrap="square" rtlCol="0">
            <a:spAutoFit/>
          </a:bodyPr>
          <a:lstStyle/>
          <a:p>
            <a:r>
              <a:rPr lang="en-GB" u="sng" dirty="0">
                <a:solidFill>
                  <a:schemeClr val="bg1"/>
                </a:solidFill>
                <a:latin typeface="Bryndan Write" panose="020B0604020202020204" charset="0"/>
              </a:rPr>
              <a:t>Reception : Height and weights check</a:t>
            </a:r>
          </a:p>
          <a:p>
            <a:endParaRPr lang="en-GB" dirty="0">
              <a:solidFill>
                <a:schemeClr val="bg1"/>
              </a:solidFill>
              <a:latin typeface="Bryndan Write" panose="020B0604020202020204" charset="0"/>
            </a:endParaRPr>
          </a:p>
          <a:p>
            <a:r>
              <a:rPr lang="en-GB" dirty="0">
                <a:solidFill>
                  <a:schemeClr val="bg1"/>
                </a:solidFill>
                <a:latin typeface="Bryndan Write" panose="020B0604020202020204" charset="0"/>
              </a:rPr>
              <a:t>3</a:t>
            </a:r>
            <a:r>
              <a:rPr lang="en-GB" baseline="30000" dirty="0">
                <a:solidFill>
                  <a:schemeClr val="bg1"/>
                </a:solidFill>
                <a:latin typeface="Bryndan Write" panose="020B0604020202020204" charset="0"/>
              </a:rPr>
              <a:t>rd</a:t>
            </a:r>
            <a:r>
              <a:rPr lang="en-GB" dirty="0">
                <a:solidFill>
                  <a:schemeClr val="bg1"/>
                </a:solidFill>
                <a:latin typeface="Bryndan Write" panose="020B0604020202020204" charset="0"/>
              </a:rPr>
              <a:t> December – in school </a:t>
            </a:r>
          </a:p>
          <a:p>
            <a:r>
              <a:rPr lang="en-GB" dirty="0">
                <a:solidFill>
                  <a:schemeClr val="bg1"/>
                </a:solidFill>
                <a:latin typeface="Bryndan Write" panose="020B0604020202020204" charset="0"/>
              </a:rPr>
              <a:t>All information has been sent via email to parents</a:t>
            </a:r>
          </a:p>
        </p:txBody>
      </p:sp>
      <p:sp>
        <p:nvSpPr>
          <p:cNvPr id="9" name="Freeform 9"/>
          <p:cNvSpPr/>
          <p:nvPr/>
        </p:nvSpPr>
        <p:spPr>
          <a:xfrm rot="1701774">
            <a:off x="5508850" y="-212757"/>
            <a:ext cx="2805508" cy="1841066"/>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11"/>
            <a:stretch>
              <a:fillRect t="-22072" b="-22072"/>
            </a:stretch>
          </a:blipFill>
        </p:spPr>
        <p:txBody>
          <a:bodyPr/>
          <a:lstStyle/>
          <a:p>
            <a:endParaRPr lang="en-GB"/>
          </a:p>
        </p:txBody>
      </p:sp>
      <p:sp>
        <p:nvSpPr>
          <p:cNvPr id="12" name="TextBox 11">
            <a:extLst>
              <a:ext uri="{FF2B5EF4-FFF2-40B4-BE49-F238E27FC236}">
                <a16:creationId xmlns:a16="http://schemas.microsoft.com/office/drawing/2014/main" id="{04280A37-DEB9-7F02-0774-F94CDA3B3082}"/>
              </a:ext>
            </a:extLst>
          </p:cNvPr>
          <p:cNvSpPr txBox="1"/>
          <p:nvPr/>
        </p:nvSpPr>
        <p:spPr>
          <a:xfrm>
            <a:off x="136865" y="3794080"/>
            <a:ext cx="7210578" cy="923330"/>
          </a:xfrm>
          <a:prstGeom prst="rect">
            <a:avLst/>
          </a:prstGeom>
          <a:noFill/>
          <a:ln>
            <a:solidFill>
              <a:schemeClr val="bg1"/>
            </a:solidFill>
          </a:ln>
        </p:spPr>
        <p:txBody>
          <a:bodyPr wrap="square" rtlCol="0">
            <a:spAutoFit/>
          </a:bodyPr>
          <a:lstStyle/>
          <a:p>
            <a:r>
              <a:rPr lang="en-GB" dirty="0">
                <a:solidFill>
                  <a:schemeClr val="bg1"/>
                </a:solidFill>
                <a:latin typeface="Bryndan Write" panose="020B0604020202020204" charset="0"/>
              </a:rPr>
              <a:t>Reception : 4</a:t>
            </a:r>
            <a:r>
              <a:rPr lang="en-GB" baseline="30000" dirty="0">
                <a:solidFill>
                  <a:schemeClr val="bg1"/>
                </a:solidFill>
                <a:latin typeface="Bryndan Write" panose="020B0604020202020204" charset="0"/>
              </a:rPr>
              <a:t>th</a:t>
            </a:r>
            <a:r>
              <a:rPr lang="en-GB" dirty="0">
                <a:solidFill>
                  <a:schemeClr val="bg1"/>
                </a:solidFill>
                <a:latin typeface="Bryndan Write" panose="020B0604020202020204" charset="0"/>
              </a:rPr>
              <a:t> December 2024 – Flu Vaccination </a:t>
            </a:r>
          </a:p>
          <a:p>
            <a:r>
              <a:rPr lang="en-GB" dirty="0">
                <a:solidFill>
                  <a:schemeClr val="bg1"/>
                </a:solidFill>
                <a:latin typeface="Bryndan Write" panose="020B0604020202020204" charset="0"/>
              </a:rPr>
              <a:t>Please see email sent 15/11/24 for full detail on how to consent / not consent to your child being vaccinated.</a:t>
            </a:r>
          </a:p>
        </p:txBody>
      </p:sp>
    </p:spTree>
    <p:extLst>
      <p:ext uri="{BB962C8B-B14F-4D97-AF65-F5344CB8AC3E}">
        <p14:creationId xmlns:p14="http://schemas.microsoft.com/office/powerpoint/2010/main" val="39762482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81A89BB5D0CCC49B6C794092AFBA10F" ma:contentTypeVersion="4" ma:contentTypeDescription="Create a new document." ma:contentTypeScope="" ma:versionID="49780ade16c068f9273a5aca0ba9b338">
  <xsd:schema xmlns:xsd="http://www.w3.org/2001/XMLSchema" xmlns:xs="http://www.w3.org/2001/XMLSchema" xmlns:p="http://schemas.microsoft.com/office/2006/metadata/properties" xmlns:ns2="5ec10353-13ed-4cb3-b25c-cb0f7b077a97" targetNamespace="http://schemas.microsoft.com/office/2006/metadata/properties" ma:root="true" ma:fieldsID="99db62dd6db2c0d15c5f354ba2614a63" ns2:_="">
    <xsd:import namespace="5ec10353-13ed-4cb3-b25c-cb0f7b077a9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c10353-13ed-4cb3-b25c-cb0f7b077a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2FA213D-B9CE-424B-8DB9-AA53331B2F5B}">
  <ds:schemaRefs>
    <ds:schemaRef ds:uri="5ec10353-13ed-4cb3-b25c-cb0f7b077a9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D62658F-7BBB-4656-BAA0-4AD4A6E9509B}">
  <ds:schemaRefs>
    <ds:schemaRef ds:uri="http://purl.org/dc/terms/"/>
    <ds:schemaRef ds:uri="http://purl.org/dc/dcmitype/"/>
    <ds:schemaRef ds:uri="5ec10353-13ed-4cb3-b25c-cb0f7b077a97"/>
    <ds:schemaRef ds:uri="http://schemas.openxmlformats.org/package/2006/metadata/core-properties"/>
    <ds:schemaRef ds:uri="http://schemas.microsoft.com/office/2006/metadata/properties"/>
    <ds:schemaRef ds:uri="http://purl.org/dc/elements/1.1/"/>
    <ds:schemaRef ds:uri="http://schemas.microsoft.com/office/2006/documentManagement/types"/>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EF624EBE-336E-4CA4-846B-5A5BFC091F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1618</TotalTime>
  <Words>559</Words>
  <Application>Microsoft Office PowerPoint</Application>
  <PresentationFormat>Custom</PresentationFormat>
  <Paragraphs>79</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Bryndan Write</vt:lpstr>
      <vt:lpstr>Arial</vt:lpstr>
      <vt:lpstr>Calibri</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Red Creative School Newsletter</dc:title>
  <dc:creator>Rebecca Bell (Parkside Primary School &amp; Beaconfields Primary School)</dc:creator>
  <cp:lastModifiedBy>Ruth Gee (Beaconfields Primary School)</cp:lastModifiedBy>
  <cp:revision>1</cp:revision>
  <cp:lastPrinted>2024-11-15T14:10:31Z</cp:lastPrinted>
  <dcterms:created xsi:type="dcterms:W3CDTF">2006-08-16T00:00:00Z</dcterms:created>
  <dcterms:modified xsi:type="dcterms:W3CDTF">2024-11-15T15:29:08Z</dcterms:modified>
  <dc:identifier>DAGQlPJk4xc</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0x010100281A89BB5D0CCC49B6C794092AFBA10F</vt:lpwstr>
  </property>
</Properties>
</file>